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49024E-EBC7-4708-955B-9542AC38AA0E}" type="datetimeFigureOut">
              <a:rPr lang="ru-RU" smtClean="0"/>
              <a:pPr/>
              <a:t>14.11.2024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3A2C2A6-0AC5-46B3-A284-A85BB48BB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64305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Игровой тренинг для родителей</a:t>
            </a:r>
            <a:r>
              <a:rPr lang="ru-RU" sz="67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u="sng" dirty="0" smtClean="0">
                <a:latin typeface="Times New Roman" pitchFamily="18" charset="0"/>
                <a:cs typeface="Times New Roman" pitchFamily="18" charset="0"/>
              </a:rPr>
              <a:t>«Игровая гостиная»</a:t>
            </a:r>
            <a:endParaRPr lang="ru-RU" sz="67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143380"/>
            <a:ext cx="7406640" cy="175260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учитель-логопед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Молодецкая С.К.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«Слова Лесенки»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Содержимое 4" descr="920cf789277a698e71e2403ea1b0cf47-8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«Правка»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428868"/>
            <a:ext cx="7406640" cy="2643206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Перед вами текст. Он очень скучный. Нам с вами нужно его отредактировать. Найдите в тексте все буквы 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С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 и зачеркните их. 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Победит тот, кто найдёт в тесте больше букв 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>С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.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ullsiz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2202" y="520263"/>
            <a:ext cx="7637516" cy="57281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Batang" pitchFamily="18" charset="-127"/>
                <a:ea typeface="Batang" pitchFamily="18" charset="-127"/>
              </a:rPr>
              <a:t>Заключительная часть.</a:t>
            </a:r>
            <a:br>
              <a:rPr lang="ru-RU" sz="4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48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48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>Рефлексия.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Красный квадрат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– что было положительного в проведении занятия;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b="1" u="sng" dirty="0" smtClean="0">
                <a:latin typeface="Batang" pitchFamily="18" charset="-127"/>
                <a:ea typeface="Batang" pitchFamily="18" charset="-127"/>
              </a:rPr>
              <a:t>Чёрный квадрат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- что не понравилось;</a:t>
            </a:r>
          </a:p>
          <a:p>
            <a:pPr>
              <a:buFont typeface="Wingdings" pitchFamily="2" charset="2"/>
              <a:buChar char="ü"/>
            </a:pPr>
            <a:r>
              <a:rPr lang="ru-RU" u="sng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>Зелёный квадрат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 – ваши предложения и идеи;</a:t>
            </a:r>
          </a:p>
          <a:p>
            <a:pPr>
              <a:buFont typeface="Wingdings" pitchFamily="2" charset="2"/>
              <a:buChar char="ü"/>
            </a:pPr>
            <a:r>
              <a:rPr lang="ru-RU" b="1" u="sng" dirty="0" smtClean="0">
                <a:solidFill>
                  <a:srgbClr val="FFFF00"/>
                </a:solidFill>
                <a:latin typeface="Batang" pitchFamily="18" charset="-127"/>
                <a:ea typeface="Batang" pitchFamily="18" charset="-127"/>
              </a:rPr>
              <a:t>Жёлтый квадрат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– какие вопросы возникли в ходе тренинга;</a:t>
            </a:r>
          </a:p>
          <a:p>
            <a:pPr>
              <a:buFont typeface="Wingdings" pitchFamily="2" charset="2"/>
              <a:buChar char="ü"/>
            </a:pPr>
            <a:r>
              <a:rPr lang="ru-RU" b="1" u="sng" dirty="0" smtClean="0">
                <a:solidFill>
                  <a:srgbClr val="0070C0"/>
                </a:solidFill>
                <a:latin typeface="Batang" pitchFamily="18" charset="-127"/>
                <a:ea typeface="Batang" pitchFamily="18" charset="-127"/>
              </a:rPr>
              <a:t>Синий квадрат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– что хотели бы получить на следующих тренингах.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3014963496_preview_1612244746_27-p-spasibo-za-vnimanie-fioletovii-fon-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6950" y="214290"/>
            <a:ext cx="7732767" cy="603411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406640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>
                <a:latin typeface="Batang" pitchFamily="18" charset="-127"/>
                <a:ea typeface="Batang" pitchFamily="18" charset="-127"/>
              </a:rPr>
              <a:t>Вводная часть.</a:t>
            </a:r>
            <a:r>
              <a:rPr lang="ru-RU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b="1" dirty="0" smtClean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b="1" dirty="0" smtClean="0">
                <a:latin typeface="Batang" pitchFamily="18" charset="-127"/>
                <a:ea typeface="Batang" pitchFamily="18" charset="-127"/>
              </a:rPr>
            </a:br>
            <a:r>
              <a:rPr lang="ru-RU" b="1" u="sng" dirty="0" smtClean="0">
                <a:latin typeface="Batang" pitchFamily="18" charset="-127"/>
                <a:ea typeface="Batang" pitchFamily="18" charset="-127"/>
              </a:rPr>
              <a:t>Приветствие и представление</a:t>
            </a:r>
            <a:endParaRPr lang="ru-RU" b="1" u="sng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071810"/>
            <a:ext cx="7406640" cy="335758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Назвать своё имя и отчество.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 Охарактеризовать себя, подобрав слова на первые буквы своего имени и отчества.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i="1" dirty="0" smtClean="0">
                <a:latin typeface="Batang" pitchFamily="18" charset="-127"/>
                <a:ea typeface="Batang" pitchFamily="18" charset="-127"/>
              </a:rPr>
              <a:t>Пример: </a:t>
            </a:r>
            <a:r>
              <a:rPr lang="ru-RU" dirty="0" smtClean="0">
                <a:latin typeface="Batang" pitchFamily="18" charset="-127"/>
                <a:ea typeface="Batang" pitchFamily="18" charset="-127"/>
              </a:rPr>
              <a:t>Светлана – справедливая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             Константиновна-коммуникабельная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Сообщение темы занятия.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Содержимое 5" descr="o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35100" y="3103181"/>
            <a:ext cx="3657600" cy="150571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Сегодняшняя наша встреча будет посвящена играм, которые помогают детям совершенствовать речь и будут способствовать закреплению полученных знаний на логопедических занятиях. 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«Паутинка»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428728" y="2643182"/>
            <a:ext cx="7406640" cy="335758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- Расскажите одним предложением  в какие игры любит играть ваш ребёнок. Во время рассказа необходимо обмотать ладонь ниткой.</a:t>
            </a:r>
          </a:p>
          <a:p>
            <a:pPr>
              <a:buFontTx/>
              <a:buChar char="-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А теперь нужно распустить паутинку. Расскажите одним предложением какой ваш ребёнок по характеру, и во время этого размотайте нитку с руки.</a:t>
            </a:r>
          </a:p>
          <a:p>
            <a:pPr>
              <a:buFontTx/>
              <a:buChar char="-"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- Передайте клубок следующему участнику.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Групповые правила.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143116"/>
            <a:ext cx="7504960" cy="41052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400" dirty="0" err="1" smtClean="0">
                <a:latin typeface="Batang" pitchFamily="18" charset="-127"/>
                <a:ea typeface="Batang" pitchFamily="18" charset="-127"/>
              </a:rPr>
              <a:t>Старатесь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 учувствовать во всех играх и упражнениях;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Во время тренинга может говорить только один человек;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Не выкрикивайте, не перебивайте других, умейте слушать другого человека;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Если что-то непонятно, обязательно задайте вопрос.</a:t>
            </a:r>
            <a:endParaRPr lang="ru-RU" sz="24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atin typeface="Batang" pitchFamily="18" charset="-127"/>
                <a:ea typeface="Batang" pitchFamily="18" charset="-127"/>
              </a:rPr>
              <a:t>Основная часть.</a:t>
            </a:r>
            <a:br>
              <a:rPr lang="ru-RU" sz="72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«Нади слово с заданной буквой»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496"/>
            <a:ext cx="7576398" cy="339090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Нужно выписать из текста все слова с буквой  </a:t>
            </a: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Л</a:t>
            </a:r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;</a:t>
            </a:r>
          </a:p>
          <a:p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На выполнение задания даётся 3 минуты;</a:t>
            </a:r>
          </a:p>
          <a:p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По истечении времени будет команда «Стоп»;</a:t>
            </a:r>
          </a:p>
          <a:p>
            <a:r>
              <a:rPr lang="ru-RU" sz="2800" dirty="0" smtClean="0">
                <a:latin typeface="Batang" pitchFamily="18" charset="-127"/>
                <a:ea typeface="Batang" pitchFamily="18" charset="-127"/>
              </a:rPr>
              <a:t>Посчитать количество слов. У кого больше слов, тот победил;</a:t>
            </a:r>
            <a:endParaRPr lang="ru-RU" sz="2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f421acc7d1c1c6c603aacff177134c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82396"/>
            <a:ext cx="6429420" cy="606600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«Балда»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057400"/>
            <a:ext cx="7498080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Загадывается слово, пишется только первая и последняя буква, пропущенные буквы обозначаются чёрточками;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По очереди называйте буквы, если этой буквы не будет в слове, у вас на листочке пишется первая буква слова «Балда», и т.д.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Тот кто отгадает слово, становится ведущим;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Если кто-то у себя на листочке напишет всё слово «Балда», выбывает из игры;</a:t>
            </a:r>
            <a:endParaRPr lang="ru-RU" sz="24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Batang" pitchFamily="18" charset="-127"/>
                <a:ea typeface="Batang" pitchFamily="18" charset="-127"/>
              </a:rPr>
              <a:t>Игра «Словесный мяч»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Я назову слово и брошу мяч одному из игроков;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Игрок должен подобрать слово на последнюю букву моего слова и бросить мяч следующему участнику;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Следующий выполняет те же </a:t>
            </a:r>
            <a:r>
              <a:rPr lang="ru-RU" smtClean="0">
                <a:latin typeface="Batang" pitchFamily="18" charset="-127"/>
                <a:ea typeface="Batang" pitchFamily="18" charset="-127"/>
              </a:rPr>
              <a:t>самые действия;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399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Игровой тренинг для родителей «Игровая гостиная»</vt:lpstr>
      <vt:lpstr>Вводная часть.  Приветствие и представление</vt:lpstr>
      <vt:lpstr>Сообщение темы занятия.</vt:lpstr>
      <vt:lpstr>Игра «Паутинка»</vt:lpstr>
      <vt:lpstr>Групповые правила.</vt:lpstr>
      <vt:lpstr>Основная часть.  Игра «Нади слово с заданной буквой»</vt:lpstr>
      <vt:lpstr>Слайд 7</vt:lpstr>
      <vt:lpstr>Игра «Балда»</vt:lpstr>
      <vt:lpstr>Игра «Словесный мяч»</vt:lpstr>
      <vt:lpstr>Игра «Слова Лесенки»</vt:lpstr>
      <vt:lpstr>Игра «Правка»</vt:lpstr>
      <vt:lpstr>Слайд 12</vt:lpstr>
      <vt:lpstr>Заключительная часть.  Рефлексия.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Игровой тренинг для родителей «Игровая гостиная»</dc:title>
  <dc:creator>Заместитель</dc:creator>
  <cp:lastModifiedBy>Заместитель</cp:lastModifiedBy>
  <cp:revision>15</cp:revision>
  <dcterms:created xsi:type="dcterms:W3CDTF">2024-11-14T08:06:03Z</dcterms:created>
  <dcterms:modified xsi:type="dcterms:W3CDTF">2024-11-14T11:29:32Z</dcterms:modified>
</cp:coreProperties>
</file>