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75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26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47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75CF359C-B454-4C58-B374-FD70A66A16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68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64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15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61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03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95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20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987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17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37F80-5694-4638-95D9-CEBE763DD344}" type="datetimeFigureOut">
              <a:rPr lang="ru-RU" smtClean="0"/>
              <a:t>13.10.2021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6B4EE-5366-4785-8114-99D7B381F8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339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7524" y="1916832"/>
            <a:ext cx="8712968" cy="1063953"/>
          </a:xfrm>
        </p:spPr>
        <p:txBody>
          <a:bodyPr>
            <a:normAutofit fontScale="90000"/>
          </a:bodyPr>
          <a:lstStyle/>
          <a:p>
            <a:pPr>
              <a:tabLst>
                <a:tab pos="2694305" algn="l"/>
              </a:tabLst>
            </a:pPr>
            <a:r>
              <a:rPr lang="ru-RU" sz="5600" b="1" dirty="0" smtClean="0">
                <a:ln w="12700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0070C0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/>
                <a:ea typeface="Times New Roman"/>
              </a:rPr>
              <a:t>Презентация</a:t>
            </a:r>
            <a:r>
              <a:rPr lang="ru-RU" sz="2000" dirty="0" smtClean="0">
                <a:latin typeface="Times New Roman"/>
                <a:ea typeface="Times New Roman"/>
              </a:rPr>
              <a:t/>
            </a:r>
            <a:br>
              <a:rPr lang="ru-RU" sz="2000" dirty="0" smtClean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144016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18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педагог </a:t>
            </a:r>
            <a:r>
              <a:rPr lang="ru-RU" sz="18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дополнительного образования</a:t>
            </a:r>
          </a:p>
          <a:p>
            <a:pPr lvl="0">
              <a:spcBef>
                <a:spcPts val="0"/>
              </a:spcBef>
              <a:defRPr/>
            </a:pPr>
            <a:r>
              <a:rPr lang="ru-RU" sz="18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8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тудии современного праздника «Позитив</a:t>
            </a:r>
            <a:r>
              <a:rPr lang="ru-RU" sz="18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» Анисимова В.Е., </a:t>
            </a:r>
          </a:p>
          <a:p>
            <a:pPr lvl="0">
              <a:spcBef>
                <a:spcPts val="0"/>
              </a:spcBef>
              <a:defRPr/>
            </a:pPr>
            <a:r>
              <a:rPr lang="ru-RU" sz="18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методист Левина Е.В.</a:t>
            </a:r>
            <a:endParaRPr lang="ru-RU" sz="36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19069" y="185460"/>
            <a:ext cx="3884397" cy="8309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glow rad="2286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Муниципальное автономное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учреждение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дополнительного образования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«Дворец творчества детей и молодежи»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9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132856"/>
            <a:ext cx="8568952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i="1" dirty="0">
                <a:ln w="12700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Bookman Old Style"/>
                <a:ea typeface="Calibri"/>
                <a:cs typeface="Times New Roman"/>
              </a:rPr>
              <a:t>Спасибо за внимание.</a:t>
            </a:r>
            <a:endParaRPr lang="ru-RU" sz="2400" dirty="0">
              <a:solidFill>
                <a:srgbClr val="0000CC"/>
              </a:solidFill>
              <a:ea typeface="Calibri"/>
              <a:cs typeface="Times New Roman"/>
            </a:endParaRPr>
          </a:p>
        </p:txBody>
      </p:sp>
      <p:pic>
        <p:nvPicPr>
          <p:cNvPr id="1028" name="Picture 4" descr="D:\Документация\Картинки\d9fcbb747c6a927b07320511c9e0997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394754"/>
            <a:ext cx="2736304" cy="198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76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262664" cy="5890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i="1" dirty="0" smtClean="0">
                <a:ln w="12700" cap="flat" cmpd="sng" algn="ctr">
                  <a:solidFill>
                    <a:srgbClr val="000000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Bookman Old Style"/>
                <a:ea typeface="Calibri"/>
                <a:cs typeface="Times New Roman"/>
              </a:rPr>
              <a:t>	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Колокола – явление русское.</a:t>
            </a:r>
          </a:p>
          <a:p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 </a:t>
            </a:r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 живете вы, колокола,</a:t>
            </a:r>
          </a:p>
          <a:p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 знаете о жизни на Руси,</a:t>
            </a:r>
          </a:p>
          <a:p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 сможете, наверно, рассказать,</a:t>
            </a:r>
          </a:p>
          <a:p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нельзя забыть и что нельзя простить! </a:t>
            </a:r>
            <a:endParaRPr lang="ru-RU" sz="36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Д, </a:t>
            </a:r>
            <a:r>
              <a:rPr lang="ru-RU" sz="36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Белухин</a:t>
            </a:r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«Колокола»).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2800" dirty="0" smtClean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endParaRPr lang="ru-RU" sz="3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140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е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solidFill>
                <a:srgbClr val="0000CC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4664"/>
            <a:ext cx="7294578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339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е 2"/>
          <p:cNvSpPr txBox="1"/>
          <p:nvPr/>
        </p:nvSpPr>
        <p:spPr>
          <a:xfrm>
            <a:off x="323528" y="476672"/>
            <a:ext cx="8568952" cy="1368152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Blip>
                <a:blip r:embed="rId2"/>
              </a:buBlip>
            </a:pP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8196" name="Picture 4" descr="D: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373216"/>
            <a:ext cx="1235428" cy="121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19277"/>
            <a:ext cx="4661565" cy="6137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375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е 2"/>
          <p:cNvSpPr txBox="1"/>
          <p:nvPr/>
        </p:nvSpPr>
        <p:spPr>
          <a:xfrm>
            <a:off x="395536" y="332656"/>
            <a:ext cx="8640960" cy="150685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Blip>
                <a:blip r:embed="rId2"/>
              </a:buBlip>
            </a:pP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6"/>
            <a:ext cx="7264954" cy="6235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828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е 2"/>
          <p:cNvSpPr txBox="1"/>
          <p:nvPr/>
        </p:nvSpPr>
        <p:spPr>
          <a:xfrm>
            <a:off x="251520" y="332656"/>
            <a:ext cx="8784976" cy="150685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Blip>
                <a:blip r:embed="rId2"/>
              </a:buBlip>
            </a:pP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098" name="Picture 2" descr="D:\Документация\Картинки\511195890605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922" y="4725144"/>
            <a:ext cx="1711077" cy="185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2637"/>
            <a:ext cx="6681258" cy="5482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13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е 2"/>
          <p:cNvSpPr txBox="1"/>
          <p:nvPr/>
        </p:nvSpPr>
        <p:spPr>
          <a:xfrm>
            <a:off x="251520" y="332656"/>
            <a:ext cx="8712968" cy="1656184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Blip>
                <a:blip r:embed="rId2"/>
              </a:buBlip>
            </a:pP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 descr="D:\Документация\Картинки\88e43f83af250431472c00302850b59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50" y="5157192"/>
            <a:ext cx="1782817" cy="14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578" y="836712"/>
            <a:ext cx="684165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29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е 1"/>
          <p:cNvSpPr txBox="1"/>
          <p:nvPr/>
        </p:nvSpPr>
        <p:spPr>
          <a:xfrm>
            <a:off x="467544" y="404664"/>
            <a:ext cx="8352928" cy="145605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n w="12700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Bookman Old Style"/>
                <a:ea typeface="Calibri"/>
                <a:cs typeface="Times New Roman"/>
              </a:rPr>
              <a:t>        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0648"/>
            <a:ext cx="4694898" cy="628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3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е 1"/>
          <p:cNvSpPr txBox="1"/>
          <p:nvPr/>
        </p:nvSpPr>
        <p:spPr>
          <a:xfrm>
            <a:off x="197580" y="476672"/>
            <a:ext cx="8640960" cy="1771304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500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оле 2"/>
          <p:cNvSpPr txBox="1"/>
          <p:nvPr/>
        </p:nvSpPr>
        <p:spPr>
          <a:xfrm>
            <a:off x="273696" y="2852936"/>
            <a:ext cx="8712968" cy="3096344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Blip>
                <a:blip r:embed="rId2"/>
              </a:buBlip>
            </a:pP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65" y="620688"/>
            <a:ext cx="7522479" cy="583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765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35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Позитив</dc:creator>
  <cp:lastModifiedBy>Pozitiv</cp:lastModifiedBy>
  <cp:revision>22</cp:revision>
  <dcterms:created xsi:type="dcterms:W3CDTF">2013-10-10T04:50:39Z</dcterms:created>
  <dcterms:modified xsi:type="dcterms:W3CDTF">2021-10-13T06:50:03Z</dcterms:modified>
</cp:coreProperties>
</file>