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11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580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15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74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035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58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78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88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0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902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89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47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1882D-3C46-437E-A2FE-C6EF8C946EDC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114E4-96D6-4CC3-BBB7-DD4BD5BFA9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539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7776864" cy="1752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 четвёртое декабря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3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1391982"/>
            <a:ext cx="6660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древнегреческой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притчи)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96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3832" y="542377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Береги родной русский </a:t>
            </a: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язык.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132856"/>
            <a:ext cx="6102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речь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важнейшая часть нашего общего поведения в жизни. И потому, как человек говорит, мы сразу и легко можем судить о том, с кем имеем дело… Учиться хорошей речи надо долго и внимательно прислушиваясь, запоминая и изучая. Но хоть и трудно – это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Д.С.Лихачев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yastatic.net/naydex/yandex-search/6ObOrw482/3798a8-zs/fUIsA3g5TZVGTjdBWZvenAWBV_cmCcdpv1KupsDYo9419Rlze6n6PLqA80dmJacSnYm7c-1O077MjLmyl-uQkBnO1Rscjfwp9taGxfU7eiiphGv3IkyaTeNXZk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197" y="1883988"/>
            <a:ext cx="1700808" cy="170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48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3832" y="542377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амените слова с современным русским сленгом на культурные. </a:t>
            </a:r>
            <a:endParaRPr lang="ru-RU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177605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Он мой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краш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Зашквар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Изи –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Отпад – 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Флексить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24028" y="2187520"/>
            <a:ext cx="41589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недостойное поведение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замечательно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танцевать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51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3852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Береги родной русский </a:t>
            </a: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язык.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988840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до Киева …... </a:t>
            </a:r>
          </a:p>
          <a:p>
            <a:pPr fontAlgn="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— не воробей, вылетит — …... 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язык — дарование, длинный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-…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написано пером, …...</a:t>
            </a:r>
          </a:p>
        </p:txBody>
      </p:sp>
    </p:spTree>
    <p:extLst>
      <p:ext uri="{BB962C8B-B14F-4D97-AF65-F5344CB8AC3E}">
        <p14:creationId xmlns:p14="http://schemas.microsoft.com/office/powerpoint/2010/main" val="341491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3852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Береги родной русский </a:t>
            </a: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язык.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00808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fontAlgn="t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до Киева доведёт. </a:t>
            </a:r>
          </a:p>
          <a:p>
            <a:pPr marL="571500" indent="-571500" fontAlgn="t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— не воробей, вылетит — не поймаешь.  </a:t>
            </a:r>
          </a:p>
          <a:p>
            <a:pPr marL="571500" indent="-571500" fontAlgn="t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язык — дарование, длинный — наказание</a:t>
            </a:r>
          </a:p>
          <a:p>
            <a:pPr marL="571500" indent="-571500" fontAlgn="t">
              <a:buFont typeface="Wingdings" panose="05000000000000000000" pitchFamily="2" charset="2"/>
              <a:buChar char="§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написано пером, не вырубишь топором.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5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3832" y="542377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Береги родной русский </a:t>
            </a: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язык.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2012402"/>
            <a:ext cx="6678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речь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важнейшая часть нашего общего поведения в жизни. И потому, как человек говорит, мы сразу и легко можем судить о том, с кем имеем дело… Учиться хорошей речи надо долго и внимательно прислушиваясь, запоминая и изучая. Но хоть и трудно – это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Д.С.Лихачев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28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215</Words>
  <Application>Microsoft Office PowerPoint</Application>
  <PresentationFormat>Экран 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Береги родной русский язык.</vt:lpstr>
      <vt:lpstr>Замените слова с современным русским сленгом на культурные. </vt:lpstr>
      <vt:lpstr>Береги родной русский язык.</vt:lpstr>
      <vt:lpstr>Береги родной русский язык.</vt:lpstr>
      <vt:lpstr>Береги родной русский язык.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 родной русский язык.</dc:title>
  <dc:creator>Феденёва</dc:creator>
  <cp:lastModifiedBy>Екатерина Юрьевна</cp:lastModifiedBy>
  <cp:revision>21</cp:revision>
  <dcterms:created xsi:type="dcterms:W3CDTF">2025-12-23T14:18:57Z</dcterms:created>
  <dcterms:modified xsi:type="dcterms:W3CDTF">2025-12-24T03:44:18Z</dcterms:modified>
</cp:coreProperties>
</file>