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98" r:id="rId3"/>
    <p:sldId id="270" r:id="rId4"/>
    <p:sldId id="272" r:id="rId5"/>
    <p:sldId id="273" r:id="rId6"/>
    <p:sldId id="274" r:id="rId7"/>
    <p:sldId id="275" r:id="rId8"/>
    <p:sldId id="276" r:id="rId9"/>
    <p:sldId id="277" r:id="rId10"/>
    <p:sldId id="278" r:id="rId11"/>
    <p:sldId id="286" r:id="rId12"/>
    <p:sldId id="287" r:id="rId13"/>
    <p:sldId id="279" r:id="rId14"/>
    <p:sldId id="280" r:id="rId15"/>
    <p:sldId id="281" r:id="rId16"/>
    <p:sldId id="282" r:id="rId17"/>
    <p:sldId id="283" r:id="rId18"/>
    <p:sldId id="284" r:id="rId19"/>
    <p:sldId id="285" r:id="rId20"/>
    <p:sldId id="288" r:id="rId21"/>
    <p:sldId id="289" r:id="rId22"/>
    <p:sldId id="290" r:id="rId23"/>
    <p:sldId id="291" r:id="rId24"/>
    <p:sldId id="297" r:id="rId25"/>
    <p:sldId id="292" r:id="rId26"/>
    <p:sldId id="293" r:id="rId27"/>
    <p:sldId id="294" r:id="rId28"/>
    <p:sldId id="295" r:id="rId29"/>
    <p:sldId id="296" r:id="rId30"/>
    <p:sldId id="271" r:id="rId31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114" y="33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7.gif"/><Relationship Id="rId1" Type="http://schemas.openxmlformats.org/officeDocument/2006/relationships/image" Target="../media/image6.gif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7.gif"/><Relationship Id="rId1" Type="http://schemas.openxmlformats.org/officeDocument/2006/relationships/image" Target="../media/image6.gif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D271476-CD01-4530-8E57-1B5782389BCC}" type="doc">
      <dgm:prSet loTypeId="urn:microsoft.com/office/officeart/2005/8/layout/vList4" loCatId="list" qsTypeId="urn:microsoft.com/office/officeart/2005/8/quickstyle/simple1" qsCatId="simple" csTypeId="urn:microsoft.com/office/officeart/2005/8/colors/colorful1#1" csCatId="colorful" phldr="1"/>
      <dgm:spPr/>
      <dgm:t>
        <a:bodyPr/>
        <a:lstStyle/>
        <a:p>
          <a:endParaRPr lang="ru-RU"/>
        </a:p>
      </dgm:t>
    </dgm:pt>
    <dgm:pt modelId="{5CF94693-7E91-48DC-A205-F4581EB1A5BD}">
      <dgm:prSet phldrT="[Текст]">
        <dgm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pPr algn="ctr"/>
          <a:r>
            <a:rPr lang="ru-RU" sz="2800" dirty="0" smtClean="0"/>
            <a:t>ОТЛИЧНИКОВ</a:t>
          </a:r>
          <a:endParaRPr lang="ru-RU" sz="2800" dirty="0"/>
        </a:p>
      </dgm:t>
    </dgm:pt>
    <dgm:pt modelId="{104B4E6E-C94D-4210-9D09-329B5E527178}" type="parTrans" cxnId="{B25317C6-23DB-47DD-908A-77E36C0C7959}">
      <dgm:prSet/>
      <dgm:spPr/>
      <dgm:t>
        <a:bodyPr/>
        <a:lstStyle/>
        <a:p>
          <a:endParaRPr lang="ru-RU"/>
        </a:p>
      </dgm:t>
    </dgm:pt>
    <dgm:pt modelId="{2585C6DB-D854-4773-B90C-DD5083712A1A}" type="sibTrans" cxnId="{B25317C6-23DB-47DD-908A-77E36C0C7959}">
      <dgm:prSet/>
      <dgm:spPr/>
      <dgm:t>
        <a:bodyPr/>
        <a:lstStyle/>
        <a:p>
          <a:endParaRPr lang="ru-RU"/>
        </a:p>
      </dgm:t>
    </dgm:pt>
    <dgm:pt modelId="{A8ADA2FE-8F75-49E5-BD36-3F471363B1F9}">
      <dgm:prSet phldrT="[Текст]" custT="1">
        <dgm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pPr algn="l"/>
          <a:r>
            <a:rPr lang="ru-RU" sz="2400" dirty="0" smtClean="0"/>
            <a:t>7 человек</a:t>
          </a:r>
          <a:endParaRPr lang="ru-RU" sz="2400" dirty="0"/>
        </a:p>
      </dgm:t>
    </dgm:pt>
    <dgm:pt modelId="{91A1E2CE-1B89-4ABA-9598-8D023A4819B4}" type="parTrans" cxnId="{07B9FFEC-E6EF-4022-B7DC-592FB7D4446B}">
      <dgm:prSet/>
      <dgm:spPr/>
      <dgm:t>
        <a:bodyPr/>
        <a:lstStyle/>
        <a:p>
          <a:endParaRPr lang="ru-RU"/>
        </a:p>
      </dgm:t>
    </dgm:pt>
    <dgm:pt modelId="{BEB62BB7-C2EC-4159-A41C-E2120B22714B}" type="sibTrans" cxnId="{07B9FFEC-E6EF-4022-B7DC-592FB7D4446B}">
      <dgm:prSet/>
      <dgm:spPr/>
      <dgm:t>
        <a:bodyPr/>
        <a:lstStyle/>
        <a:p>
          <a:endParaRPr lang="ru-RU"/>
        </a:p>
      </dgm:t>
    </dgm:pt>
    <dgm:pt modelId="{4F854F6D-EF68-4C21-9B62-9B532F4D5B68}">
      <dgm:prSet phldrT="[Текст]"/>
      <dgm:spPr/>
      <dgm:t>
        <a:bodyPr/>
        <a:lstStyle/>
        <a:p>
          <a:pPr algn="ctr"/>
          <a:r>
            <a:rPr lang="ru-RU" sz="2800" dirty="0" smtClean="0"/>
            <a:t>ХОРОШИСТОВ</a:t>
          </a:r>
          <a:endParaRPr lang="ru-RU" sz="2800" dirty="0"/>
        </a:p>
      </dgm:t>
    </dgm:pt>
    <dgm:pt modelId="{D8C98106-DE1B-482F-8551-C331F65D33A8}" type="parTrans" cxnId="{07193140-6167-4857-A3A4-7E15B94F878B}">
      <dgm:prSet/>
      <dgm:spPr/>
      <dgm:t>
        <a:bodyPr/>
        <a:lstStyle/>
        <a:p>
          <a:endParaRPr lang="ru-RU"/>
        </a:p>
      </dgm:t>
    </dgm:pt>
    <dgm:pt modelId="{0BD27984-9C22-4495-9597-925B933B52D8}" type="sibTrans" cxnId="{07193140-6167-4857-A3A4-7E15B94F878B}">
      <dgm:prSet/>
      <dgm:spPr/>
      <dgm:t>
        <a:bodyPr/>
        <a:lstStyle/>
        <a:p>
          <a:endParaRPr lang="ru-RU"/>
        </a:p>
      </dgm:t>
    </dgm:pt>
    <dgm:pt modelId="{4C2C9B79-7216-44F5-9D03-AFDA47181A09}">
      <dgm:prSet phldrT="[Текст]" custT="1"/>
      <dgm:spPr/>
      <dgm:t>
        <a:bodyPr/>
        <a:lstStyle/>
        <a:p>
          <a:pPr algn="l"/>
          <a:r>
            <a:rPr lang="ru-RU" sz="2400" dirty="0" smtClean="0"/>
            <a:t>13 человек</a:t>
          </a:r>
          <a:endParaRPr lang="ru-RU" sz="2400" dirty="0"/>
        </a:p>
      </dgm:t>
    </dgm:pt>
    <dgm:pt modelId="{6F5449AA-CCCF-49ED-A7D3-3152BF023CBE}" type="parTrans" cxnId="{389495DA-214D-4559-919C-F6B00251FA10}">
      <dgm:prSet/>
      <dgm:spPr/>
      <dgm:t>
        <a:bodyPr/>
        <a:lstStyle/>
        <a:p>
          <a:endParaRPr lang="ru-RU"/>
        </a:p>
      </dgm:t>
    </dgm:pt>
    <dgm:pt modelId="{2D78FDAC-378A-44A7-B91C-3A53099B9008}" type="sibTrans" cxnId="{389495DA-214D-4559-919C-F6B00251FA10}">
      <dgm:prSet/>
      <dgm:spPr/>
      <dgm:t>
        <a:bodyPr/>
        <a:lstStyle/>
        <a:p>
          <a:endParaRPr lang="ru-RU"/>
        </a:p>
      </dgm:t>
    </dgm:pt>
    <dgm:pt modelId="{C0D21D1E-A4C6-48CD-ABED-BE1115DBA5BB}">
      <dgm:prSet phldrT="[Текст]" custT="1"/>
      <dgm:spPr/>
      <dgm:t>
        <a:bodyPr/>
        <a:lstStyle/>
        <a:p>
          <a:pPr algn="ctr"/>
          <a:r>
            <a:rPr lang="ru-RU" sz="2400" dirty="0" smtClean="0"/>
            <a:t>УДАРНИКОВ </a:t>
          </a:r>
          <a:endParaRPr lang="ru-RU" sz="2400" dirty="0"/>
        </a:p>
      </dgm:t>
    </dgm:pt>
    <dgm:pt modelId="{28A08DCB-576E-4005-9AB3-8C3E50DC9A8E}" type="parTrans" cxnId="{D0DE9B9A-4621-4F56-BD38-86149C9AB98E}">
      <dgm:prSet/>
      <dgm:spPr/>
      <dgm:t>
        <a:bodyPr/>
        <a:lstStyle/>
        <a:p>
          <a:endParaRPr lang="ru-RU"/>
        </a:p>
      </dgm:t>
    </dgm:pt>
    <dgm:pt modelId="{F139A846-F06E-441D-946D-BB7D9E75E9FE}" type="sibTrans" cxnId="{D0DE9B9A-4621-4F56-BD38-86149C9AB98E}">
      <dgm:prSet/>
      <dgm:spPr/>
      <dgm:t>
        <a:bodyPr/>
        <a:lstStyle/>
        <a:p>
          <a:endParaRPr lang="ru-RU"/>
        </a:p>
      </dgm:t>
    </dgm:pt>
    <dgm:pt modelId="{60AE7327-5DF2-44A8-9F1D-8E3842DEA746}">
      <dgm:prSet phldrT="[Текст]" custT="1"/>
      <dgm:spPr/>
      <dgm:t>
        <a:bodyPr/>
        <a:lstStyle/>
        <a:p>
          <a:pPr algn="l"/>
          <a:r>
            <a:rPr lang="ru-RU" sz="2400" dirty="0" smtClean="0"/>
            <a:t>6 человек</a:t>
          </a:r>
          <a:endParaRPr lang="ru-RU" sz="2400" dirty="0"/>
        </a:p>
      </dgm:t>
    </dgm:pt>
    <dgm:pt modelId="{27E11D0B-EDBE-40EC-A6ED-3D41D31B10D1}" type="parTrans" cxnId="{D5262D1B-036B-494B-9091-7EFD1F1076E1}">
      <dgm:prSet/>
      <dgm:spPr/>
      <dgm:t>
        <a:bodyPr/>
        <a:lstStyle/>
        <a:p>
          <a:endParaRPr lang="ru-RU"/>
        </a:p>
      </dgm:t>
    </dgm:pt>
    <dgm:pt modelId="{66132485-ECA8-4CAA-BBF3-7288F61C79DC}" type="sibTrans" cxnId="{D5262D1B-036B-494B-9091-7EFD1F1076E1}">
      <dgm:prSet/>
      <dgm:spPr/>
      <dgm:t>
        <a:bodyPr/>
        <a:lstStyle/>
        <a:p>
          <a:endParaRPr lang="ru-RU"/>
        </a:p>
      </dgm:t>
    </dgm:pt>
    <dgm:pt modelId="{29134373-D7F7-49D1-9E8C-40D61412A14C}" type="pres">
      <dgm:prSet presAssocID="{FD271476-CD01-4530-8E57-1B5782389BCC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7F0FD85-57C5-4D98-8463-282D3752F930}" type="pres">
      <dgm:prSet presAssocID="{5CF94693-7E91-48DC-A205-F4581EB1A5BD}" presName="comp" presStyleCnt="0"/>
      <dgm:spPr/>
    </dgm:pt>
    <dgm:pt modelId="{E8D1500B-2AFE-4418-B694-7A3A656BB122}" type="pres">
      <dgm:prSet presAssocID="{5CF94693-7E91-48DC-A205-F4581EB1A5BD}" presName="box" presStyleLbl="node1" presStyleIdx="0" presStyleCnt="3"/>
      <dgm:spPr/>
      <dgm:t>
        <a:bodyPr/>
        <a:lstStyle/>
        <a:p>
          <a:endParaRPr lang="ru-RU"/>
        </a:p>
      </dgm:t>
    </dgm:pt>
    <dgm:pt modelId="{71E9D567-1FF2-48C2-838B-B7DE3A0DD0CE}" type="pres">
      <dgm:prSet presAssocID="{5CF94693-7E91-48DC-A205-F4581EB1A5BD}" presName="img" presStyleLbl="fgImgPlace1" presStyleIdx="0" presStyleCnt="3" custScaleX="64576" custScaleY="98665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F7C07756-9A8B-4BE2-8E49-D3EF157DE13D}" type="pres">
      <dgm:prSet presAssocID="{5CF94693-7E91-48DC-A205-F4581EB1A5BD}" presName="text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9C5AF4C-0A24-4939-AD67-DB2CBE3701B5}" type="pres">
      <dgm:prSet presAssocID="{2585C6DB-D854-4773-B90C-DD5083712A1A}" presName="spacer" presStyleCnt="0"/>
      <dgm:spPr/>
    </dgm:pt>
    <dgm:pt modelId="{FB671279-3CE9-47B3-88B6-858875BD8468}" type="pres">
      <dgm:prSet presAssocID="{4F854F6D-EF68-4C21-9B62-9B532F4D5B68}" presName="comp" presStyleCnt="0"/>
      <dgm:spPr/>
    </dgm:pt>
    <dgm:pt modelId="{0BEF049C-48F1-4B25-94BC-5A6C7AB88D07}" type="pres">
      <dgm:prSet presAssocID="{4F854F6D-EF68-4C21-9B62-9B532F4D5B68}" presName="box" presStyleLbl="node1" presStyleIdx="1" presStyleCnt="3"/>
      <dgm:spPr/>
      <dgm:t>
        <a:bodyPr/>
        <a:lstStyle/>
        <a:p>
          <a:endParaRPr lang="ru-RU"/>
        </a:p>
      </dgm:t>
    </dgm:pt>
    <dgm:pt modelId="{9872B28A-D001-41C0-9E9F-E8E745AB6F2F}" type="pres">
      <dgm:prSet presAssocID="{4F854F6D-EF68-4C21-9B62-9B532F4D5B68}" presName="img" presStyleLbl="fgImgPlace1" presStyleIdx="1" presStyleCnt="3" custScaleX="55896" custScaleY="110291" custLinFactNeighborX="-8152" custLinFactNeighborY="-3294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CEA3233D-5169-49A5-B55F-AF72CFBE69A2}" type="pres">
      <dgm:prSet presAssocID="{4F854F6D-EF68-4C21-9B62-9B532F4D5B68}" presName="text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31231F0-67F2-4C37-A621-35F4AFEF31B5}" type="pres">
      <dgm:prSet presAssocID="{0BD27984-9C22-4495-9597-925B933B52D8}" presName="spacer" presStyleCnt="0"/>
      <dgm:spPr/>
    </dgm:pt>
    <dgm:pt modelId="{9FD5F9AA-6265-478E-9321-738577B84AE1}" type="pres">
      <dgm:prSet presAssocID="{C0D21D1E-A4C6-48CD-ABED-BE1115DBA5BB}" presName="comp" presStyleCnt="0"/>
      <dgm:spPr/>
    </dgm:pt>
    <dgm:pt modelId="{C1EE28FB-94A8-4D18-8700-1DDF8B73E542}" type="pres">
      <dgm:prSet presAssocID="{C0D21D1E-A4C6-48CD-ABED-BE1115DBA5BB}" presName="box" presStyleLbl="node1" presStyleIdx="2" presStyleCnt="3"/>
      <dgm:spPr/>
      <dgm:t>
        <a:bodyPr/>
        <a:lstStyle/>
        <a:p>
          <a:endParaRPr lang="ru-RU"/>
        </a:p>
      </dgm:t>
    </dgm:pt>
    <dgm:pt modelId="{E45FD10F-32DF-46D2-B4C9-F8A5A8D31B63}" type="pres">
      <dgm:prSet presAssocID="{C0D21D1E-A4C6-48CD-ABED-BE1115DBA5BB}" presName="img" presStyleLbl="fgImgPlace1" presStyleIdx="2" presStyleCnt="3" custScaleX="56953" custScaleY="108539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  <dgm:pt modelId="{DEC77F61-A816-4AF5-A6A3-56B5F59CCE9B}" type="pres">
      <dgm:prSet presAssocID="{C0D21D1E-A4C6-48CD-ABED-BE1115DBA5BB}" presName="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DCF4A64-F0DD-44C7-A0B1-9BCDD70C51E5}" type="presOf" srcId="{A8ADA2FE-8F75-49E5-BD36-3F471363B1F9}" destId="{F7C07756-9A8B-4BE2-8E49-D3EF157DE13D}" srcOrd="1" destOrd="1" presId="urn:microsoft.com/office/officeart/2005/8/layout/vList4"/>
    <dgm:cxn modelId="{FC453020-F872-4B60-BBF4-795BF13A0FD8}" type="presOf" srcId="{4C2C9B79-7216-44F5-9D03-AFDA47181A09}" destId="{0BEF049C-48F1-4B25-94BC-5A6C7AB88D07}" srcOrd="0" destOrd="1" presId="urn:microsoft.com/office/officeart/2005/8/layout/vList4"/>
    <dgm:cxn modelId="{2893B638-F2BC-41D9-BAA0-623394B93AB6}" type="presOf" srcId="{A8ADA2FE-8F75-49E5-BD36-3F471363B1F9}" destId="{E8D1500B-2AFE-4418-B694-7A3A656BB122}" srcOrd="0" destOrd="1" presId="urn:microsoft.com/office/officeart/2005/8/layout/vList4"/>
    <dgm:cxn modelId="{B25317C6-23DB-47DD-908A-77E36C0C7959}" srcId="{FD271476-CD01-4530-8E57-1B5782389BCC}" destId="{5CF94693-7E91-48DC-A205-F4581EB1A5BD}" srcOrd="0" destOrd="0" parTransId="{104B4E6E-C94D-4210-9D09-329B5E527178}" sibTransId="{2585C6DB-D854-4773-B90C-DD5083712A1A}"/>
    <dgm:cxn modelId="{07193140-6167-4857-A3A4-7E15B94F878B}" srcId="{FD271476-CD01-4530-8E57-1B5782389BCC}" destId="{4F854F6D-EF68-4C21-9B62-9B532F4D5B68}" srcOrd="1" destOrd="0" parTransId="{D8C98106-DE1B-482F-8551-C331F65D33A8}" sibTransId="{0BD27984-9C22-4495-9597-925B933B52D8}"/>
    <dgm:cxn modelId="{67A7FC45-3A8F-4972-8615-4DBB7A2C2B64}" type="presOf" srcId="{C0D21D1E-A4C6-48CD-ABED-BE1115DBA5BB}" destId="{C1EE28FB-94A8-4D18-8700-1DDF8B73E542}" srcOrd="0" destOrd="0" presId="urn:microsoft.com/office/officeart/2005/8/layout/vList4"/>
    <dgm:cxn modelId="{D0DE9B9A-4621-4F56-BD38-86149C9AB98E}" srcId="{FD271476-CD01-4530-8E57-1B5782389BCC}" destId="{C0D21D1E-A4C6-48CD-ABED-BE1115DBA5BB}" srcOrd="2" destOrd="0" parTransId="{28A08DCB-576E-4005-9AB3-8C3E50DC9A8E}" sibTransId="{F139A846-F06E-441D-946D-BB7D9E75E9FE}"/>
    <dgm:cxn modelId="{4B0BA6AC-E3C3-41EA-ACD1-E378687DFFB1}" type="presOf" srcId="{5CF94693-7E91-48DC-A205-F4581EB1A5BD}" destId="{F7C07756-9A8B-4BE2-8E49-D3EF157DE13D}" srcOrd="1" destOrd="0" presId="urn:microsoft.com/office/officeart/2005/8/layout/vList4"/>
    <dgm:cxn modelId="{B32B40F4-2451-4DA8-94E3-CB0C38CE7CF5}" type="presOf" srcId="{60AE7327-5DF2-44A8-9F1D-8E3842DEA746}" destId="{C1EE28FB-94A8-4D18-8700-1DDF8B73E542}" srcOrd="0" destOrd="1" presId="urn:microsoft.com/office/officeart/2005/8/layout/vList4"/>
    <dgm:cxn modelId="{D5262D1B-036B-494B-9091-7EFD1F1076E1}" srcId="{C0D21D1E-A4C6-48CD-ABED-BE1115DBA5BB}" destId="{60AE7327-5DF2-44A8-9F1D-8E3842DEA746}" srcOrd="0" destOrd="0" parTransId="{27E11D0B-EDBE-40EC-A6ED-3D41D31B10D1}" sibTransId="{66132485-ECA8-4CAA-BBF3-7288F61C79DC}"/>
    <dgm:cxn modelId="{389495DA-214D-4559-919C-F6B00251FA10}" srcId="{4F854F6D-EF68-4C21-9B62-9B532F4D5B68}" destId="{4C2C9B79-7216-44F5-9D03-AFDA47181A09}" srcOrd="0" destOrd="0" parTransId="{6F5449AA-CCCF-49ED-A7D3-3152BF023CBE}" sibTransId="{2D78FDAC-378A-44A7-B91C-3A53099B9008}"/>
    <dgm:cxn modelId="{07B9FFEC-E6EF-4022-B7DC-592FB7D4446B}" srcId="{5CF94693-7E91-48DC-A205-F4581EB1A5BD}" destId="{A8ADA2FE-8F75-49E5-BD36-3F471363B1F9}" srcOrd="0" destOrd="0" parTransId="{91A1E2CE-1B89-4ABA-9598-8D023A4819B4}" sibTransId="{BEB62BB7-C2EC-4159-A41C-E2120B22714B}"/>
    <dgm:cxn modelId="{B5F78411-A480-4BB2-82C6-CCCDAF22A67C}" type="presOf" srcId="{60AE7327-5DF2-44A8-9F1D-8E3842DEA746}" destId="{DEC77F61-A816-4AF5-A6A3-56B5F59CCE9B}" srcOrd="1" destOrd="1" presId="urn:microsoft.com/office/officeart/2005/8/layout/vList4"/>
    <dgm:cxn modelId="{10C794FE-DBCB-41CD-B723-1F64F6A5B9B6}" type="presOf" srcId="{4F854F6D-EF68-4C21-9B62-9B532F4D5B68}" destId="{0BEF049C-48F1-4B25-94BC-5A6C7AB88D07}" srcOrd="0" destOrd="0" presId="urn:microsoft.com/office/officeart/2005/8/layout/vList4"/>
    <dgm:cxn modelId="{0F7D2AA0-2459-48B3-B7CD-DEDFF922C11E}" type="presOf" srcId="{4F854F6D-EF68-4C21-9B62-9B532F4D5B68}" destId="{CEA3233D-5169-49A5-B55F-AF72CFBE69A2}" srcOrd="1" destOrd="0" presId="urn:microsoft.com/office/officeart/2005/8/layout/vList4"/>
    <dgm:cxn modelId="{105F2369-D8F5-4803-A27F-40C4815D23E3}" type="presOf" srcId="{C0D21D1E-A4C6-48CD-ABED-BE1115DBA5BB}" destId="{DEC77F61-A816-4AF5-A6A3-56B5F59CCE9B}" srcOrd="1" destOrd="0" presId="urn:microsoft.com/office/officeart/2005/8/layout/vList4"/>
    <dgm:cxn modelId="{68E1E4A1-C479-4FCA-9FAE-061C57807FC7}" type="presOf" srcId="{5CF94693-7E91-48DC-A205-F4581EB1A5BD}" destId="{E8D1500B-2AFE-4418-B694-7A3A656BB122}" srcOrd="0" destOrd="0" presId="urn:microsoft.com/office/officeart/2005/8/layout/vList4"/>
    <dgm:cxn modelId="{50DC09C8-CD5E-41F0-8FA3-B841DDB804F7}" type="presOf" srcId="{4C2C9B79-7216-44F5-9D03-AFDA47181A09}" destId="{CEA3233D-5169-49A5-B55F-AF72CFBE69A2}" srcOrd="1" destOrd="1" presId="urn:microsoft.com/office/officeart/2005/8/layout/vList4"/>
    <dgm:cxn modelId="{4103220F-926E-4DF2-8EBD-8D7A27D1001E}" type="presOf" srcId="{FD271476-CD01-4530-8E57-1B5782389BCC}" destId="{29134373-D7F7-49D1-9E8C-40D61412A14C}" srcOrd="0" destOrd="0" presId="urn:microsoft.com/office/officeart/2005/8/layout/vList4"/>
    <dgm:cxn modelId="{6D82650F-2733-4675-8F1E-BAA6A67E3001}" type="presParOf" srcId="{29134373-D7F7-49D1-9E8C-40D61412A14C}" destId="{97F0FD85-57C5-4D98-8463-282D3752F930}" srcOrd="0" destOrd="0" presId="urn:microsoft.com/office/officeart/2005/8/layout/vList4"/>
    <dgm:cxn modelId="{019947EF-DF9D-4D44-8561-64758AB28831}" type="presParOf" srcId="{97F0FD85-57C5-4D98-8463-282D3752F930}" destId="{E8D1500B-2AFE-4418-B694-7A3A656BB122}" srcOrd="0" destOrd="0" presId="urn:microsoft.com/office/officeart/2005/8/layout/vList4"/>
    <dgm:cxn modelId="{7351A5F1-44B7-493F-94B8-74B710F41CDC}" type="presParOf" srcId="{97F0FD85-57C5-4D98-8463-282D3752F930}" destId="{71E9D567-1FF2-48C2-838B-B7DE3A0DD0CE}" srcOrd="1" destOrd="0" presId="urn:microsoft.com/office/officeart/2005/8/layout/vList4"/>
    <dgm:cxn modelId="{E4292F54-0C87-4EB7-A722-A818D0744F90}" type="presParOf" srcId="{97F0FD85-57C5-4D98-8463-282D3752F930}" destId="{F7C07756-9A8B-4BE2-8E49-D3EF157DE13D}" srcOrd="2" destOrd="0" presId="urn:microsoft.com/office/officeart/2005/8/layout/vList4"/>
    <dgm:cxn modelId="{6C48EA9D-CDED-4ABC-8CC2-1238600EEB98}" type="presParOf" srcId="{29134373-D7F7-49D1-9E8C-40D61412A14C}" destId="{89C5AF4C-0A24-4939-AD67-DB2CBE3701B5}" srcOrd="1" destOrd="0" presId="urn:microsoft.com/office/officeart/2005/8/layout/vList4"/>
    <dgm:cxn modelId="{62ABBBAA-466E-48B7-B97F-1D010C0F10AD}" type="presParOf" srcId="{29134373-D7F7-49D1-9E8C-40D61412A14C}" destId="{FB671279-3CE9-47B3-88B6-858875BD8468}" srcOrd="2" destOrd="0" presId="urn:microsoft.com/office/officeart/2005/8/layout/vList4"/>
    <dgm:cxn modelId="{57A94B47-88EA-460B-BD15-7C6F397CA331}" type="presParOf" srcId="{FB671279-3CE9-47B3-88B6-858875BD8468}" destId="{0BEF049C-48F1-4B25-94BC-5A6C7AB88D07}" srcOrd="0" destOrd="0" presId="urn:microsoft.com/office/officeart/2005/8/layout/vList4"/>
    <dgm:cxn modelId="{823B6DF5-18B8-48FD-98A1-562138D9FEB4}" type="presParOf" srcId="{FB671279-3CE9-47B3-88B6-858875BD8468}" destId="{9872B28A-D001-41C0-9E9F-E8E745AB6F2F}" srcOrd="1" destOrd="0" presId="urn:microsoft.com/office/officeart/2005/8/layout/vList4"/>
    <dgm:cxn modelId="{86AF393B-B910-4137-B803-392C20BB33D3}" type="presParOf" srcId="{FB671279-3CE9-47B3-88B6-858875BD8468}" destId="{CEA3233D-5169-49A5-B55F-AF72CFBE69A2}" srcOrd="2" destOrd="0" presId="urn:microsoft.com/office/officeart/2005/8/layout/vList4"/>
    <dgm:cxn modelId="{07DC21E8-05BA-4A28-8E63-6FE659031CFE}" type="presParOf" srcId="{29134373-D7F7-49D1-9E8C-40D61412A14C}" destId="{B31231F0-67F2-4C37-A621-35F4AFEF31B5}" srcOrd="3" destOrd="0" presId="urn:microsoft.com/office/officeart/2005/8/layout/vList4"/>
    <dgm:cxn modelId="{B62C4BB2-7E2D-4B11-B5BB-0D6DED2AE5FD}" type="presParOf" srcId="{29134373-D7F7-49D1-9E8C-40D61412A14C}" destId="{9FD5F9AA-6265-478E-9321-738577B84AE1}" srcOrd="4" destOrd="0" presId="urn:microsoft.com/office/officeart/2005/8/layout/vList4"/>
    <dgm:cxn modelId="{ABCFBB4D-B023-4E20-A587-782FD48908BE}" type="presParOf" srcId="{9FD5F9AA-6265-478E-9321-738577B84AE1}" destId="{C1EE28FB-94A8-4D18-8700-1DDF8B73E542}" srcOrd="0" destOrd="0" presId="urn:microsoft.com/office/officeart/2005/8/layout/vList4"/>
    <dgm:cxn modelId="{10792304-A790-45F6-865C-FFA5CE30BEAB}" type="presParOf" srcId="{9FD5F9AA-6265-478E-9321-738577B84AE1}" destId="{E45FD10F-32DF-46D2-B4C9-F8A5A8D31B63}" srcOrd="1" destOrd="0" presId="urn:microsoft.com/office/officeart/2005/8/layout/vList4"/>
    <dgm:cxn modelId="{3DE482CA-E9BF-4D35-B9C5-C22E26851F47}" type="presParOf" srcId="{9FD5F9AA-6265-478E-9321-738577B84AE1}" destId="{DEC77F61-A816-4AF5-A6A3-56B5F59CCE9B}" srcOrd="2" destOrd="0" presId="urn:microsoft.com/office/officeart/2005/8/layout/vList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8D1500B-2AFE-4418-B694-7A3A656BB122}">
      <dsp:nvSpPr>
        <dsp:cNvPr id="0" name=""/>
        <dsp:cNvSpPr/>
      </dsp:nvSpPr>
      <dsp:spPr>
        <a:xfrm>
          <a:off x="0" y="0"/>
          <a:ext cx="8229600" cy="1102622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2">
                <a:shade val="51000"/>
                <a:satMod val="130000"/>
              </a:schemeClr>
            </a:gs>
            <a:gs pos="80000">
              <a:schemeClr val="accent2">
                <a:shade val="93000"/>
                <a:satMod val="130000"/>
              </a:schemeClr>
            </a:gs>
            <a:gs pos="100000">
              <a:schemeClr val="accent2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2"/>
        </a:lnRef>
        <a:fillRef idx="3">
          <a:schemeClr val="accent2"/>
        </a:fillRef>
        <a:effectRef idx="3">
          <a:schemeClr val="accent2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/>
            <a:t>ОТЛИЧНИКОВ</a:t>
          </a:r>
          <a:endParaRPr lang="ru-RU" sz="2800" kern="1200" dirty="0"/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kern="1200" dirty="0" smtClean="0"/>
            <a:t>7 человек</a:t>
          </a:r>
          <a:endParaRPr lang="ru-RU" sz="2400" kern="1200" dirty="0"/>
        </a:p>
      </dsp:txBody>
      <dsp:txXfrm>
        <a:off x="1756182" y="0"/>
        <a:ext cx="6473417" cy="1102622"/>
      </dsp:txXfrm>
    </dsp:sp>
    <dsp:sp modelId="{71E9D567-1FF2-48C2-838B-B7DE3A0DD0CE}">
      <dsp:nvSpPr>
        <dsp:cNvPr id="0" name=""/>
        <dsp:cNvSpPr/>
      </dsp:nvSpPr>
      <dsp:spPr>
        <a:xfrm>
          <a:off x="401787" y="116150"/>
          <a:ext cx="1062869" cy="870321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BEF049C-48F1-4B25-94BC-5A6C7AB88D07}">
      <dsp:nvSpPr>
        <dsp:cNvPr id="0" name=""/>
        <dsp:cNvSpPr/>
      </dsp:nvSpPr>
      <dsp:spPr>
        <a:xfrm>
          <a:off x="0" y="1212884"/>
          <a:ext cx="8229600" cy="1102622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/>
            <a:t>ХОРОШИСТОВ</a:t>
          </a:r>
          <a:endParaRPr lang="ru-RU" sz="2800" kern="1200" dirty="0"/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kern="1200" dirty="0" smtClean="0"/>
            <a:t>13 человек</a:t>
          </a:r>
          <a:endParaRPr lang="ru-RU" sz="2400" kern="1200" dirty="0"/>
        </a:p>
      </dsp:txBody>
      <dsp:txXfrm>
        <a:off x="1756182" y="1212884"/>
        <a:ext cx="6473417" cy="1102622"/>
      </dsp:txXfrm>
    </dsp:sp>
    <dsp:sp modelId="{9872B28A-D001-41C0-9E9F-E8E745AB6F2F}">
      <dsp:nvSpPr>
        <dsp:cNvPr id="0" name=""/>
        <dsp:cNvSpPr/>
      </dsp:nvSpPr>
      <dsp:spPr>
        <a:xfrm>
          <a:off x="339045" y="1248702"/>
          <a:ext cx="920003" cy="972874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1EE28FB-94A8-4D18-8700-1DDF8B73E542}">
      <dsp:nvSpPr>
        <dsp:cNvPr id="0" name=""/>
        <dsp:cNvSpPr/>
      </dsp:nvSpPr>
      <dsp:spPr>
        <a:xfrm>
          <a:off x="0" y="2425769"/>
          <a:ext cx="8229600" cy="110262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УДАРНИКОВ </a:t>
          </a:r>
          <a:endParaRPr lang="ru-RU" sz="2400" kern="1200" dirty="0"/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kern="1200" dirty="0" smtClean="0"/>
            <a:t>6 человек</a:t>
          </a:r>
          <a:endParaRPr lang="ru-RU" sz="2400" kern="1200" dirty="0"/>
        </a:p>
      </dsp:txBody>
      <dsp:txXfrm>
        <a:off x="1756182" y="2425769"/>
        <a:ext cx="6473417" cy="1102622"/>
      </dsp:txXfrm>
    </dsp:sp>
    <dsp:sp modelId="{E45FD10F-32DF-46D2-B4C9-F8A5A8D31B63}">
      <dsp:nvSpPr>
        <dsp:cNvPr id="0" name=""/>
        <dsp:cNvSpPr/>
      </dsp:nvSpPr>
      <dsp:spPr>
        <a:xfrm>
          <a:off x="464521" y="2498370"/>
          <a:ext cx="937400" cy="957420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</p:cSld>
  <p:clrMapOvr>
    <a:masterClrMapping/>
  </p:clrMapOvr>
  <p:transition advClick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27.03.2022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27.03.2022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27.03.2022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27.03.2022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27.03.2022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27.03.2022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27.03.2022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27.03.2022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27.03.2022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27.03.2022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microsoft.com/office/2007/relationships/hdphoto" Target="../media/hdphoto1.wdp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66000"/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 userDrawn="1"/>
        </p:nvPicPr>
        <p:blipFill>
          <a:blip r:embed="rId14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953313" y="771550"/>
            <a:ext cx="6099500" cy="3888431"/>
          </a:xfrm>
          <a:prstGeom prst="rect">
            <a:avLst/>
          </a:prstGeom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8" name="Рамка 7"/>
          <p:cNvSpPr/>
          <p:nvPr userDrawn="1"/>
        </p:nvSpPr>
        <p:spPr>
          <a:xfrm>
            <a:off x="0" y="0"/>
            <a:ext cx="9144000" cy="5143500"/>
          </a:xfrm>
          <a:prstGeom prst="frame">
            <a:avLst>
              <a:gd name="adj1" fmla="val 3797"/>
            </a:avLst>
          </a:prstGeom>
          <a:blipFill dpi="0" rotWithShape="1">
            <a:blip r:embed="rId15">
              <a:extLst>
                <a:ext uri="{BEBA8EAE-BF5A-486C-A8C5-ECC9F3942E4B}">
                  <a14:imgProps xmlns:a14="http://schemas.microsoft.com/office/drawing/2010/main">
                    <a14:imgLayer r:embed="rId16">
                      <a14:imgEffect>
                        <a14:brightnessContrast bright="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advClick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5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8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g"/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6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9.jp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2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7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2.jp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31640" y="555526"/>
            <a:ext cx="6336704" cy="1368152"/>
          </a:xfrm>
        </p:spPr>
        <p:txBody>
          <a:bodyPr>
            <a:prstTxWarp prst="textPlain">
              <a:avLst/>
            </a:prstTxWarp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Творческий отчет 3Б класса    </a:t>
            </a:r>
            <a:endParaRPr lang="ru-RU" sz="1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436096" y="3147814"/>
            <a:ext cx="3384376" cy="1440160"/>
          </a:xfrm>
        </p:spPr>
        <p:txBody>
          <a:bodyPr>
            <a:noAutofit/>
          </a:bodyPr>
          <a:lstStyle/>
          <a:p>
            <a:pPr lvl="0"/>
            <a:r>
              <a:rPr lang="ru-RU" sz="1800" b="1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itchFamily="18" charset="0"/>
              </a:rPr>
              <a:t>Григорьева </a:t>
            </a:r>
            <a:r>
              <a:rPr lang="ru-RU" sz="1800" b="1" i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НатальяВикторовна</a:t>
            </a:r>
            <a:r>
              <a:rPr lang="ru-RU" sz="1800" b="1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800" b="1" i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1800" b="1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учитель </a:t>
            </a:r>
            <a:r>
              <a:rPr lang="ru-RU" sz="1800" b="1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начальных классов </a:t>
            </a:r>
            <a:endParaRPr lang="ru-RU" sz="1800" b="1" i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МОБУ «</a:t>
            </a:r>
            <a:r>
              <a:rPr lang="ru-RU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Новосергиевсеая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СОШ № 3 им. генерала </a:t>
            </a:r>
            <a:r>
              <a:rPr lang="ru-RU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А.И.Елагина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23526" y="2244326"/>
            <a:ext cx="2304258" cy="2582382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Соревнования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1347614"/>
            <a:ext cx="3312368" cy="324036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976" y="1345332"/>
            <a:ext cx="4104456" cy="32426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7837710"/>
      </p:ext>
    </p:extLst>
  </p:cSld>
  <p:clrMapOvr>
    <a:masterClrMapping/>
  </p:clrMapOvr>
  <p:transition advClick="0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Спорт – это жизнь!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039987"/>
            <a:ext cx="2633489" cy="351131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6289" y="1043071"/>
            <a:ext cx="2646294" cy="352839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183" y="1063229"/>
            <a:ext cx="2458617" cy="34880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8239646"/>
      </p:ext>
    </p:extLst>
  </p:cSld>
  <p:clrMapOvr>
    <a:masterClrMapping/>
  </p:clrMapOvr>
  <p:transition advClick="0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Спорт – это жизнь!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034984"/>
            <a:ext cx="2474176" cy="375212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0299" y="1063229"/>
            <a:ext cx="2448272" cy="372387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7494" y="1063229"/>
            <a:ext cx="2481541" cy="37238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6885366"/>
      </p:ext>
    </p:extLst>
  </p:cSld>
  <p:clrMapOvr>
    <a:masterClrMapping/>
  </p:clrMapOvr>
  <p:transition advClick="0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9501"/>
            <a:ext cx="8219256" cy="723727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Проектная  суббота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09328" y="1421446"/>
            <a:ext cx="2804664" cy="208823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253758" y="1447043"/>
            <a:ext cx="2816857" cy="204922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3233" y="1635646"/>
            <a:ext cx="3567877" cy="28597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2987760"/>
      </p:ext>
    </p:extLst>
  </p:cSld>
  <p:clrMapOvr>
    <a:masterClrMapping/>
  </p:clrMapOvr>
  <p:transition advClick="0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Проектная  суббота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475" y="2355726"/>
            <a:ext cx="2520280" cy="244827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6376" y="843558"/>
            <a:ext cx="2369573" cy="247823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3108" y="1635646"/>
            <a:ext cx="3117914" cy="2448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1500063"/>
      </p:ext>
    </p:extLst>
  </p:cSld>
  <p:clrMapOvr>
    <a:masterClrMapping/>
  </p:clrMapOvr>
  <p:transition advClick="0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Проектная  суббота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1122497"/>
            <a:ext cx="3744416" cy="338184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738287" y="1085225"/>
            <a:ext cx="3411841" cy="3456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2640758"/>
      </p:ext>
    </p:extLst>
  </p:cSld>
  <p:clrMapOvr>
    <a:masterClrMapping/>
  </p:clrMapOvr>
  <p:transition advClick="0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Защита проектов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75589" y="1525915"/>
            <a:ext cx="3648405" cy="273630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403981" y="1525913"/>
            <a:ext cx="3648406" cy="27363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1356432"/>
      </p:ext>
    </p:extLst>
  </p:cSld>
  <p:clrMapOvr>
    <a:masterClrMapping/>
  </p:clrMapOvr>
  <p:transition advClick="0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Наше творчество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217755" y="1928548"/>
            <a:ext cx="3507852" cy="170520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4168" y="1063229"/>
            <a:ext cx="2576884" cy="348672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0002" y="1027224"/>
            <a:ext cx="2054303" cy="3548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3137965"/>
      </p:ext>
    </p:extLst>
  </p:cSld>
  <p:clrMapOvr>
    <a:masterClrMapping/>
  </p:clrMapOvr>
  <p:transition advClick="0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Наше творчество</a:t>
            </a: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7700" y="1063449"/>
            <a:ext cx="2520857" cy="38606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7575" y="1063449"/>
            <a:ext cx="2232248" cy="38606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1063229"/>
            <a:ext cx="2094810" cy="3860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877813"/>
      </p:ext>
    </p:extLst>
  </p:cSld>
  <p:clrMapOvr>
    <a:masterClrMapping/>
  </p:clrMapOvr>
  <p:transition advClick="0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Новый год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1239602"/>
            <a:ext cx="3384376" cy="331236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239602"/>
            <a:ext cx="4392488" cy="3312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3464667"/>
      </p:ext>
    </p:extLst>
  </p:cSld>
  <p:clrMapOvr>
    <a:masterClrMapping/>
  </p:clrMapOvr>
  <p:transition advClick="0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 вот и мы!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951" y="1063230"/>
            <a:ext cx="6982097" cy="3668760"/>
          </a:xfrm>
        </p:spPr>
      </p:pic>
    </p:spTree>
    <p:extLst>
      <p:ext uri="{BB962C8B-B14F-4D97-AF65-F5344CB8AC3E}">
        <p14:creationId xmlns:p14="http://schemas.microsoft.com/office/powerpoint/2010/main" val="879624632"/>
      </p:ext>
    </p:extLst>
  </p:cSld>
  <p:clrMapOvr>
    <a:masterClrMapping/>
  </p:clrMapOvr>
  <p:transition advClick="0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Новый год</a:t>
            </a: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720" y="1203598"/>
            <a:ext cx="5544616" cy="3384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3610627"/>
      </p:ext>
    </p:extLst>
  </p:cSld>
  <p:clrMapOvr>
    <a:masterClrMapping/>
  </p:clrMapOvr>
  <p:transition advClick="0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Экскурсия в библиотеку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413918" y="1836367"/>
            <a:ext cx="3723876" cy="216024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013131" y="1987311"/>
            <a:ext cx="3715197" cy="1867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6705748"/>
      </p:ext>
    </p:extLst>
  </p:cSld>
  <p:clrMapOvr>
    <a:masterClrMapping/>
  </p:clrMapOvr>
  <p:transition advClick="0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Экскурсия  на метеостанцию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284863" y="1923678"/>
            <a:ext cx="3723876" cy="187220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594858" y="1905343"/>
            <a:ext cx="3723876" cy="190887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519286" y="1922767"/>
            <a:ext cx="3670046" cy="18202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3076021"/>
      </p:ext>
    </p:extLst>
  </p:cSld>
  <p:clrMapOvr>
    <a:masterClrMapping/>
  </p:clrMapOvr>
  <p:transition advClick="0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Акция «Бессмертный полк»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031603"/>
            <a:ext cx="2414867" cy="321982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0684" y="1036606"/>
            <a:ext cx="2415250" cy="322033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4502" y="1063229"/>
            <a:ext cx="2391147" cy="31881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3415388"/>
      </p:ext>
    </p:extLst>
  </p:cSld>
  <p:clrMapOvr>
    <a:masterClrMapping/>
  </p:clrMapOvr>
  <p:transition advClick="0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Акция «Гагаринский </a:t>
            </a:r>
            <a:r>
              <a:rPr lang="ru-RU" dirty="0" err="1" smtClean="0"/>
              <a:t>флешмоб</a:t>
            </a:r>
            <a:r>
              <a:rPr lang="ru-RU" dirty="0" smtClean="0"/>
              <a:t>»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1203598"/>
            <a:ext cx="2736303" cy="216024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8104" y="1203598"/>
            <a:ext cx="2880320" cy="216024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3848" y="2826363"/>
            <a:ext cx="2736304" cy="1960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6685532"/>
      </p:ext>
    </p:extLst>
  </p:cSld>
  <p:clrMapOvr>
    <a:masterClrMapping/>
  </p:clrMapOvr>
  <p:transition advClick="0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Акция «Бессмертный полк»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275606"/>
            <a:ext cx="3405673" cy="338184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056" y="1275607"/>
            <a:ext cx="2520281" cy="3381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1105766"/>
      </p:ext>
    </p:extLst>
  </p:cSld>
  <p:clrMapOvr>
    <a:masterClrMapping/>
  </p:clrMapOvr>
  <p:transition advClick="0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Акция «Страна моего детства»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063228"/>
            <a:ext cx="2129433" cy="316470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9676" y="1707654"/>
            <a:ext cx="2288852" cy="305180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184" y="1070954"/>
            <a:ext cx="2270851" cy="31569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8419126"/>
      </p:ext>
    </p:extLst>
  </p:cSld>
  <p:clrMapOvr>
    <a:masterClrMapping/>
  </p:clrMapOvr>
  <p:transition advClick="0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Акция «Страна моего детства»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1063229"/>
            <a:ext cx="2592288" cy="345638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1097729"/>
            <a:ext cx="4005064" cy="34218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0322635"/>
      </p:ext>
    </p:extLst>
  </p:cSld>
  <p:clrMapOvr>
    <a:masterClrMapping/>
  </p:clrMapOvr>
  <p:transition advClick="0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Акция «Страна моего детства»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259873"/>
            <a:ext cx="2016224" cy="333058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8554" y="1291871"/>
            <a:ext cx="2094682" cy="333058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5298" y="1291871"/>
            <a:ext cx="3548724" cy="33305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3096590"/>
      </p:ext>
    </p:extLst>
  </p:cSld>
  <p:clrMapOvr>
    <a:masterClrMapping/>
  </p:clrMapOvr>
  <p:transition advClick="0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Акция «Мирные окна»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282452"/>
            <a:ext cx="2880320" cy="338437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847230" y="1772647"/>
            <a:ext cx="3449539" cy="253828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0185" y="1317019"/>
            <a:ext cx="2696615" cy="3462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6908126"/>
      </p:ext>
    </p:extLst>
  </p:cSld>
  <p:clrMapOvr>
    <a:masterClrMapping/>
  </p:clrMapOvr>
  <p:transition advClick="0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Учебная деятельность</a:t>
            </a:r>
          </a:p>
        </p:txBody>
      </p:sp>
      <p:graphicFrame>
        <p:nvGraphicFramePr>
          <p:cNvPr id="3" name="Содержимое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8993655"/>
              </p:ext>
            </p:extLst>
          </p:nvPr>
        </p:nvGraphicFramePr>
        <p:xfrm>
          <a:off x="457200" y="1131590"/>
          <a:ext cx="8229600" cy="35283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956923461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78725337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555526"/>
            <a:ext cx="8291264" cy="795735"/>
          </a:xfrm>
        </p:spPr>
        <p:txBody>
          <a:bodyPr>
            <a:normAutofit fontScale="90000"/>
          </a:bodyPr>
          <a:lstStyle/>
          <a:p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/>
            </a:r>
            <a:b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</a:b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олимпиада</a:t>
            </a:r>
            <a:b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</a:b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«Звездные ступеньки</a:t>
            </a:r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/>
            </a:r>
            <a:b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</a:br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6862232"/>
              </p:ext>
            </p:extLst>
          </p:nvPr>
        </p:nvGraphicFramePr>
        <p:xfrm>
          <a:off x="395536" y="1851669"/>
          <a:ext cx="8064896" cy="2974026"/>
        </p:xfrm>
        <a:graphic>
          <a:graphicData uri="http://schemas.openxmlformats.org/drawingml/2006/table">
            <a:tbl>
              <a:tblPr/>
              <a:tblGrid>
                <a:gridCol w="2016224">
                  <a:extLst>
                    <a:ext uri="{9D8B030D-6E8A-4147-A177-3AD203B41FA5}">
                      <a16:colId xmlns:a16="http://schemas.microsoft.com/office/drawing/2014/main" val="4032152331"/>
                    </a:ext>
                  </a:extLst>
                </a:gridCol>
                <a:gridCol w="2015884">
                  <a:extLst>
                    <a:ext uri="{9D8B030D-6E8A-4147-A177-3AD203B41FA5}">
                      <a16:colId xmlns:a16="http://schemas.microsoft.com/office/drawing/2014/main" val="57625123"/>
                    </a:ext>
                  </a:extLst>
                </a:gridCol>
                <a:gridCol w="2016053">
                  <a:extLst>
                    <a:ext uri="{9D8B030D-6E8A-4147-A177-3AD203B41FA5}">
                      <a16:colId xmlns:a16="http://schemas.microsoft.com/office/drawing/2014/main" val="1294510391"/>
                    </a:ext>
                  </a:extLst>
                </a:gridCol>
                <a:gridCol w="2016735">
                  <a:extLst>
                    <a:ext uri="{9D8B030D-6E8A-4147-A177-3AD203B41FA5}">
                      <a16:colId xmlns:a16="http://schemas.microsoft.com/office/drawing/2014/main" val="3233679811"/>
                    </a:ext>
                  </a:extLst>
                </a:gridCol>
              </a:tblGrid>
              <a:tr h="56824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Английский язык </a:t>
                      </a:r>
                      <a:endParaRPr lang="ru-RU" sz="2000" b="1" dirty="0"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Русский язык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Математика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Окружающий мир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44648084"/>
                  </a:ext>
                </a:extLst>
              </a:tr>
              <a:tr h="227298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Зайнутдинов Д</a:t>
                      </a:r>
                    </a:p>
                    <a:p>
                      <a:endParaRPr lang="ru-RU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526" marR="445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Проценко П</a:t>
                      </a:r>
                    </a:p>
                    <a:p>
                      <a:endParaRPr lang="ru-RU" sz="20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Зайнутдинов Д</a:t>
                      </a:r>
                    </a:p>
                    <a:p>
                      <a:endParaRPr lang="ru-RU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526" marR="445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Проценко П</a:t>
                      </a:r>
                    </a:p>
                    <a:p>
                      <a:endParaRPr lang="ru-RU" sz="20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Зайнутдинов Д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0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Абрамов А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0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526" marR="445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Проценко П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0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Слезкин Е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0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Абрамов А</a:t>
                      </a:r>
                    </a:p>
                    <a:p>
                      <a:endParaRPr lang="ru-RU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526" marR="445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399757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0752072"/>
      </p:ext>
    </p:extLst>
  </p:cSld>
  <p:clrMapOvr>
    <a:masterClrMapping/>
  </p:clrMapOvr>
  <p:transition advClick="0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3"/>
            <a:ext cx="8229600" cy="795735"/>
          </a:xfrm>
        </p:spPr>
        <p:txBody>
          <a:bodyPr>
            <a:normAutofit fontScale="90000"/>
          </a:bodyPr>
          <a:lstStyle/>
          <a:p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/>
            </a:r>
            <a:b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</a:b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Дистанционные </a:t>
            </a:r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конкурсы</a:t>
            </a:r>
            <a:b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</a:br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8397475"/>
              </p:ext>
            </p:extLst>
          </p:nvPr>
        </p:nvGraphicFramePr>
        <p:xfrm>
          <a:off x="323530" y="1635645"/>
          <a:ext cx="8496940" cy="2880321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770196">
                  <a:extLst>
                    <a:ext uri="{9D8B030D-6E8A-4147-A177-3AD203B41FA5}">
                      <a16:colId xmlns:a16="http://schemas.microsoft.com/office/drawing/2014/main" val="1839550937"/>
                    </a:ext>
                  </a:extLst>
                </a:gridCol>
                <a:gridCol w="1699388">
                  <a:extLst>
                    <a:ext uri="{9D8B030D-6E8A-4147-A177-3AD203B41FA5}">
                      <a16:colId xmlns:a16="http://schemas.microsoft.com/office/drawing/2014/main" val="1858981789"/>
                    </a:ext>
                  </a:extLst>
                </a:gridCol>
                <a:gridCol w="1628580">
                  <a:extLst>
                    <a:ext uri="{9D8B030D-6E8A-4147-A177-3AD203B41FA5}">
                      <a16:colId xmlns:a16="http://schemas.microsoft.com/office/drawing/2014/main" val="956115512"/>
                    </a:ext>
                  </a:extLst>
                </a:gridCol>
                <a:gridCol w="1699388">
                  <a:extLst>
                    <a:ext uri="{9D8B030D-6E8A-4147-A177-3AD203B41FA5}">
                      <a16:colId xmlns:a16="http://schemas.microsoft.com/office/drawing/2014/main" val="1516944619"/>
                    </a:ext>
                  </a:extLst>
                </a:gridCol>
                <a:gridCol w="1699388">
                  <a:extLst>
                    <a:ext uri="{9D8B030D-6E8A-4147-A177-3AD203B41FA5}">
                      <a16:colId xmlns:a16="http://schemas.microsoft.com/office/drawing/2014/main" val="3739942443"/>
                    </a:ext>
                  </a:extLst>
                </a:gridCol>
              </a:tblGrid>
              <a:tr h="1323200">
                <a:tc>
                  <a:txBody>
                    <a:bodyPr/>
                    <a:lstStyle/>
                    <a:p>
                      <a:r>
                        <a:rPr lang="ru-RU" sz="1600" b="1" i="0" kern="1200" dirty="0" smtClean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1600" b="1" i="0" kern="1200" dirty="0" err="1" smtClean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Заврики</a:t>
                      </a:r>
                      <a:r>
                        <a:rPr lang="ru-RU" sz="1600" b="1" i="0" kern="1200" dirty="0" smtClean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» по математике для 3﻿-﻿</a:t>
                      </a:r>
                      <a:r>
                        <a:rPr lang="ru-RU" sz="1600" b="1" i="0" kern="1200" dirty="0" err="1" smtClean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го</a:t>
                      </a:r>
                      <a:r>
                        <a:rPr lang="ru-RU" sz="1600" b="1" i="0" kern="1200" dirty="0" smtClean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класса</a:t>
                      </a:r>
                      <a:endParaRPr lang="ru-RU" sz="16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i="0" kern="1200" dirty="0" smtClean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1600" b="1" i="0" kern="1200" dirty="0" err="1" smtClean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Заврики</a:t>
                      </a:r>
                      <a:r>
                        <a:rPr lang="ru-RU" sz="1600" b="1" i="0" kern="1200" dirty="0" smtClean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» по русскому языку 2020 г. для 3﻿-﻿</a:t>
                      </a:r>
                      <a:r>
                        <a:rPr lang="ru-RU" sz="1600" b="1" i="0" kern="1200" dirty="0" err="1" smtClean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го</a:t>
                      </a:r>
                      <a:r>
                        <a:rPr lang="ru-RU" sz="1600" b="1" i="0" kern="1200" dirty="0" smtClean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класса</a:t>
                      </a:r>
                      <a:endParaRPr lang="ru-RU" sz="16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i="0" kern="1200" dirty="0" smtClean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 «</a:t>
                      </a:r>
                      <a:r>
                        <a:rPr lang="ru-RU" sz="1600" b="1" i="0" kern="1200" dirty="0" err="1" smtClean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Заврики</a:t>
                      </a:r>
                      <a:r>
                        <a:rPr lang="ru-RU" sz="1600" b="1" i="0" kern="1200" dirty="0" smtClean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» по английскому языку 2020 г. для 3﻿-﻿</a:t>
                      </a:r>
                      <a:r>
                        <a:rPr lang="ru-RU" sz="1600" b="1" i="0" kern="1200" dirty="0" err="1" smtClean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го</a:t>
                      </a:r>
                      <a:r>
                        <a:rPr lang="ru-RU" sz="1600" b="1" i="0" kern="1200" dirty="0" smtClean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класса</a:t>
                      </a:r>
                      <a:endParaRPr lang="ru-RU" sz="16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i="0" kern="1200" dirty="0" smtClean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1600" b="1" i="0" kern="1200" dirty="0" err="1" smtClean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Заврики</a:t>
                      </a:r>
                      <a:r>
                        <a:rPr lang="ru-RU" sz="1600" b="1" i="0" kern="1200" dirty="0" smtClean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» по окружающему миру 2020 г. для 3﻿-﻿</a:t>
                      </a:r>
                      <a:r>
                        <a:rPr lang="ru-RU" sz="1600" b="1" i="0" kern="1200" dirty="0" err="1" smtClean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го</a:t>
                      </a:r>
                      <a:r>
                        <a:rPr lang="ru-RU" sz="1600" b="1" i="0" kern="1200" dirty="0" smtClean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класса</a:t>
                      </a:r>
                      <a:endParaRPr lang="ru-RU" sz="16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i="0" kern="1200" dirty="0" smtClean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Олимпиада</a:t>
                      </a:r>
                      <a:r>
                        <a:rPr lang="ru-RU" sz="1600" b="1" i="0" kern="1200" baseline="0" dirty="0" smtClean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b="1" i="0" kern="1200" dirty="0" smtClean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по Программированию 2020 для 3﻿-﻿</a:t>
                      </a:r>
                      <a:r>
                        <a:rPr lang="ru-RU" sz="1600" b="1" i="0" kern="1200" dirty="0" err="1" smtClean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го</a:t>
                      </a:r>
                      <a:r>
                        <a:rPr lang="ru-RU" sz="1600" b="1" i="0" kern="1200" dirty="0" smtClean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класса</a:t>
                      </a:r>
                      <a:endParaRPr lang="ru-RU" sz="16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09253942"/>
                  </a:ext>
                </a:extLst>
              </a:tr>
              <a:tr h="1557121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  <a:p>
                      <a:pPr algn="ctr"/>
                      <a:r>
                        <a:rPr lang="ru-RU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человек</a:t>
                      </a:r>
                      <a:endParaRPr lang="ru-RU" sz="2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</a:t>
                      </a:r>
                    </a:p>
                    <a:p>
                      <a:pPr algn="ctr"/>
                      <a:r>
                        <a:rPr lang="ru-RU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человек</a:t>
                      </a:r>
                      <a:endParaRPr lang="ru-RU" sz="2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</a:t>
                      </a:r>
                    </a:p>
                    <a:p>
                      <a:pPr algn="ctr"/>
                      <a:r>
                        <a:rPr lang="ru-RU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человека</a:t>
                      </a:r>
                      <a:endParaRPr lang="ru-RU" sz="2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  <a:p>
                      <a:pPr algn="ctr"/>
                      <a:r>
                        <a:rPr lang="ru-RU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человек</a:t>
                      </a:r>
                      <a:endParaRPr lang="ru-RU" sz="2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  <a:p>
                      <a:pPr algn="ctr"/>
                      <a:r>
                        <a:rPr lang="ru-RU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человека</a:t>
                      </a:r>
                      <a:endParaRPr lang="ru-RU" sz="2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4221677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11568859"/>
      </p:ext>
    </p:extLst>
  </p:cSld>
  <p:clrMapOvr>
    <a:masterClrMapping/>
  </p:clrMapOvr>
  <p:transition advClick="0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3"/>
            <a:ext cx="8229600" cy="795735"/>
          </a:xfrm>
        </p:spPr>
        <p:txBody>
          <a:bodyPr>
            <a:normAutofit fontScale="90000"/>
          </a:bodyPr>
          <a:lstStyle/>
          <a:p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/>
            </a:r>
            <a:b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</a:b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Дистанционные </a:t>
            </a:r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конкурсы</a:t>
            </a:r>
            <a:b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</a:br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9448965"/>
              </p:ext>
            </p:extLst>
          </p:nvPr>
        </p:nvGraphicFramePr>
        <p:xfrm>
          <a:off x="323530" y="1635645"/>
          <a:ext cx="8496940" cy="2880321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770196">
                  <a:extLst>
                    <a:ext uri="{9D8B030D-6E8A-4147-A177-3AD203B41FA5}">
                      <a16:colId xmlns:a16="http://schemas.microsoft.com/office/drawing/2014/main" val="1839550937"/>
                    </a:ext>
                  </a:extLst>
                </a:gridCol>
                <a:gridCol w="1699388">
                  <a:extLst>
                    <a:ext uri="{9D8B030D-6E8A-4147-A177-3AD203B41FA5}">
                      <a16:colId xmlns:a16="http://schemas.microsoft.com/office/drawing/2014/main" val="1858981789"/>
                    </a:ext>
                  </a:extLst>
                </a:gridCol>
                <a:gridCol w="1628580">
                  <a:extLst>
                    <a:ext uri="{9D8B030D-6E8A-4147-A177-3AD203B41FA5}">
                      <a16:colId xmlns:a16="http://schemas.microsoft.com/office/drawing/2014/main" val="956115512"/>
                    </a:ext>
                  </a:extLst>
                </a:gridCol>
                <a:gridCol w="1699388">
                  <a:extLst>
                    <a:ext uri="{9D8B030D-6E8A-4147-A177-3AD203B41FA5}">
                      <a16:colId xmlns:a16="http://schemas.microsoft.com/office/drawing/2014/main" val="1516944619"/>
                    </a:ext>
                  </a:extLst>
                </a:gridCol>
                <a:gridCol w="1699388">
                  <a:extLst>
                    <a:ext uri="{9D8B030D-6E8A-4147-A177-3AD203B41FA5}">
                      <a16:colId xmlns:a16="http://schemas.microsoft.com/office/drawing/2014/main" val="3739942443"/>
                    </a:ext>
                  </a:extLst>
                </a:gridCol>
              </a:tblGrid>
              <a:tr h="1323200">
                <a:tc>
                  <a:txBody>
                    <a:bodyPr/>
                    <a:lstStyle/>
                    <a:p>
                      <a:r>
                        <a:rPr lang="ru-RU" sz="1800" b="0" i="0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Марафон  «Навстречу знаниям»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0" i="0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Марафон «Эра роботов»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0" i="0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Марафон «Новогодняя сказка»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0" i="0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Марафон «Подвиги викингов»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0" i="0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Марафон</a:t>
                      </a:r>
                      <a:r>
                        <a:rPr lang="ru-RU" sz="1800" b="0" i="0" kern="1200" baseline="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«Соня в стране знаний»</a:t>
                      </a:r>
                      <a:endParaRPr lang="ru-RU" sz="16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09253942"/>
                  </a:ext>
                </a:extLst>
              </a:tr>
              <a:tr h="1557121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  <a:p>
                      <a:pPr algn="ctr"/>
                      <a:r>
                        <a:rPr lang="ru-RU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человек</a:t>
                      </a:r>
                      <a:endParaRPr lang="ru-RU" sz="2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</a:p>
                    <a:p>
                      <a:pPr algn="ctr"/>
                      <a:r>
                        <a:rPr lang="ru-RU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человек</a:t>
                      </a:r>
                      <a:endParaRPr lang="ru-RU" sz="2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  <a:p>
                      <a:pPr algn="ctr"/>
                      <a:r>
                        <a:rPr lang="ru-RU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человека</a:t>
                      </a:r>
                      <a:endParaRPr lang="ru-RU" sz="2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  <a:p>
                      <a:pPr algn="ctr"/>
                      <a:r>
                        <a:rPr lang="ru-RU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человек</a:t>
                      </a:r>
                      <a:endParaRPr lang="ru-RU" sz="2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</a:p>
                    <a:p>
                      <a:pPr algn="ctr"/>
                      <a:r>
                        <a:rPr lang="ru-RU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человек</a:t>
                      </a:r>
                      <a:endParaRPr lang="ru-RU" sz="2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4221677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67819224"/>
      </p:ext>
    </p:extLst>
  </p:cSld>
  <p:clrMapOvr>
    <a:masterClrMapping/>
  </p:clrMapOvr>
  <p:transition advClick="0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Соревнования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1203597"/>
            <a:ext cx="2736304" cy="319200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3968" y="1073230"/>
            <a:ext cx="3264333" cy="34527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6382647"/>
      </p:ext>
    </p:extLst>
  </p:cSld>
  <p:clrMapOvr>
    <a:masterClrMapping/>
  </p:clrMapOvr>
  <p:transition advClick="0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Соревнования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0546" y="1491630"/>
            <a:ext cx="3140968" cy="316581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138307" y="1784954"/>
            <a:ext cx="3727739" cy="22842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3533671"/>
      </p:ext>
    </p:extLst>
  </p:cSld>
  <p:clrMapOvr>
    <a:masterClrMapping/>
  </p:clrMapOvr>
  <p:transition advClick="0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Соревнования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2108" y="1057017"/>
            <a:ext cx="3573016" cy="360917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1770" y="1001683"/>
            <a:ext cx="2748384" cy="36645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1320373"/>
      </p:ext>
    </p:extLst>
  </p:cSld>
  <p:clrMapOvr>
    <a:masterClrMapping/>
  </p:clrMapOvr>
  <p:transition advClick="0"/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1127</TotalTime>
  <Words>220</Words>
  <Application>Microsoft Office PowerPoint</Application>
  <PresentationFormat>Экран (16:9)</PresentationFormat>
  <Paragraphs>86</Paragraphs>
  <Slides>30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4" baseType="lpstr">
      <vt:lpstr>Arial</vt:lpstr>
      <vt:lpstr>Calibri</vt:lpstr>
      <vt:lpstr>Times New Roman</vt:lpstr>
      <vt:lpstr>Тема Office</vt:lpstr>
      <vt:lpstr>Творческий отчет 3Б класса    </vt:lpstr>
      <vt:lpstr>А вот и мы!</vt:lpstr>
      <vt:lpstr>Учебная деятельность</vt:lpstr>
      <vt:lpstr> олимпиада «Звездные ступеньки </vt:lpstr>
      <vt:lpstr> Дистанционные конкурсы </vt:lpstr>
      <vt:lpstr> Дистанционные конкурсы </vt:lpstr>
      <vt:lpstr>Соревнования</vt:lpstr>
      <vt:lpstr>Соревнования</vt:lpstr>
      <vt:lpstr>Соревнования</vt:lpstr>
      <vt:lpstr>Соревнования</vt:lpstr>
      <vt:lpstr>Спорт – это жизнь!</vt:lpstr>
      <vt:lpstr>Спорт – это жизнь!</vt:lpstr>
      <vt:lpstr>Проектная  суббота</vt:lpstr>
      <vt:lpstr>Проектная  суббота</vt:lpstr>
      <vt:lpstr>Проектная  суббота</vt:lpstr>
      <vt:lpstr>Защита проектов</vt:lpstr>
      <vt:lpstr>Наше творчество</vt:lpstr>
      <vt:lpstr>Наше творчество</vt:lpstr>
      <vt:lpstr>Новый год</vt:lpstr>
      <vt:lpstr>Новый год</vt:lpstr>
      <vt:lpstr>Экскурсия в библиотеку</vt:lpstr>
      <vt:lpstr>Экскурсия  на метеостанцию</vt:lpstr>
      <vt:lpstr>Акция «Бессмертный полк»</vt:lpstr>
      <vt:lpstr>Акция «Гагаринский флешмоб»</vt:lpstr>
      <vt:lpstr>Акция «Бессмертный полк»</vt:lpstr>
      <vt:lpstr>Акция «Страна моего детства»</vt:lpstr>
      <vt:lpstr>Акция «Страна моего детства»</vt:lpstr>
      <vt:lpstr>Акция «Страна моего детства»</vt:lpstr>
      <vt:lpstr>Акция «Мирные окна»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Илья Григорьев</cp:lastModifiedBy>
  <cp:revision>156</cp:revision>
  <dcterms:created xsi:type="dcterms:W3CDTF">2018-01-15T20:25:45Z</dcterms:created>
  <dcterms:modified xsi:type="dcterms:W3CDTF">2022-03-27T14:59:50Z</dcterms:modified>
</cp:coreProperties>
</file>