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9" r:id="rId4"/>
    <p:sldId id="266" r:id="rId5"/>
    <p:sldId id="270" r:id="rId6"/>
    <p:sldId id="271" r:id="rId7"/>
    <p:sldId id="274" r:id="rId8"/>
    <p:sldId id="275" r:id="rId9"/>
    <p:sldId id="288" r:id="rId10"/>
    <p:sldId id="281" r:id="rId11"/>
    <p:sldId id="283" r:id="rId12"/>
    <p:sldId id="290" r:id="rId13"/>
    <p:sldId id="287" r:id="rId14"/>
    <p:sldId id="279" r:id="rId15"/>
    <p:sldId id="28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16448" cy="5616624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182880" indent="0" algn="ctr">
              <a:lnSpc>
                <a:spcPct val="150000"/>
              </a:lnSpc>
              <a:buNone/>
            </a:pPr>
            <a:r>
              <a:rPr lang="ru-RU" sz="1600" b="0" cap="all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0" cap="all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0" cap="all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Казенное учреждение  </a:t>
            </a:r>
            <a:br>
              <a:rPr lang="ru-RU" sz="1600" b="0" cap="all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0" cap="all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«Нижневартовская общеобразовательная санаторная школа» </a:t>
            </a:r>
            <a:r>
              <a:rPr lang="ru-RU" sz="4400" b="0" cap="all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0" cap="all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/>
            </a:r>
            <a:b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</a:br>
            <a: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/>
            </a:r>
            <a:b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</a:br>
            <a: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>формирование общетрудовых навыков через реализацию проекта  «дежурство по классу» с использованием </a:t>
            </a:r>
            <a:r>
              <a:rPr lang="en-US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> teacch </a:t>
            </a:r>
            <a: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>терапии  и видеомоделирования </a:t>
            </a:r>
            <a:b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</a:br>
            <a: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/>
            </a:r>
            <a:br>
              <a:rPr lang="ru-RU" sz="18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</a:br>
            <a:r>
              <a:rPr lang="ru-RU" sz="40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/>
            </a:r>
            <a:br>
              <a:rPr lang="ru-RU" sz="400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</a:br>
            <a:r>
              <a:rPr lang="ru-RU" sz="1600" b="0" cap="all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>НИЖНЕВАРТОВСК </a:t>
            </a:r>
            <a:r>
              <a:rPr lang="ru-RU" sz="1600" b="0" cap="all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</a:rPr>
              <a:t>2021</a:t>
            </a:r>
            <a:endParaRPr lang="ru-RU" sz="1600" cap="all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704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8280920" cy="144015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Структурированное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обучение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Поэтапное создание   алгоритма выполнения  трудовой деятельности</a:t>
            </a:r>
          </a:p>
        </p:txBody>
      </p:sp>
      <p:pic>
        <p:nvPicPr>
          <p:cNvPr id="6" name="Рисунок 5" descr="https://ds05.infourok.ru/uploads/ex/09ab/000b8ee2-42aef14c/img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29702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5.infourok.ru/uploads/ex/0d7b/00063b82-c98b2c45/img5.jpg"/>
          <p:cNvPicPr/>
          <p:nvPr/>
        </p:nvPicPr>
        <p:blipFill>
          <a:blip r:embed="rId3" cstate="print"/>
          <a:srcRect l="8864" t="23853" r="7583" b="3670"/>
          <a:stretch>
            <a:fillRect/>
          </a:stretch>
        </p:blipFill>
        <p:spPr bwMode="auto">
          <a:xfrm>
            <a:off x="5436096" y="1628800"/>
            <a:ext cx="3090175" cy="244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s04.infourok.ru/uploads/ex/08bb/0006abf2-3ba374d0/img5.jpg"/>
          <p:cNvPicPr/>
          <p:nvPr/>
        </p:nvPicPr>
        <p:blipFill>
          <a:blip r:embed="rId4" cstate="print"/>
          <a:srcRect l="17575" t="21101" r="19882"/>
          <a:stretch>
            <a:fillRect/>
          </a:stretch>
        </p:blipFill>
        <p:spPr bwMode="auto">
          <a:xfrm>
            <a:off x="4067944" y="4221088"/>
            <a:ext cx="3073313" cy="244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029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87624" y="548680"/>
            <a:ext cx="7056784" cy="8640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Видеомоделирование и видеоинструкции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772816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3200" algn="ctr">
              <a:spcBef>
                <a:spcPts val="159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Видеомоделирование - это метод формирования навыков, предполагающий использование видеозаписей и демонстрационного оборудования, создающий визуальную модель целевого (фор­мируемого) поведения или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навыка.                                                                                      Это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простой и эффективный способ обучения функциональным навыкам детей с РАС, который является интересным и увлекательным для самих учеников.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25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1196752"/>
            <a:ext cx="6328792" cy="3834760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Виды видеомоделирования</a:t>
            </a: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 algn="ctr"/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Базовое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видеомоделирование</a:t>
            </a:r>
          </a:p>
          <a:p>
            <a:pPr algn="ctr"/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Видеомоделирование самого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себя</a:t>
            </a: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Видео с точки зрения смотрящего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24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Видеоподсказки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4790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731520"/>
            <a:ext cx="6696744" cy="4857720"/>
          </a:xfrm>
        </p:spPr>
        <p:txBody>
          <a:bodyPr/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endParaRPr lang="ru-RU" sz="28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endParaRPr lang="ru-RU" sz="28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этап 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Заключительный 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20888"/>
            <a:ext cx="1030287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1988840"/>
            <a:ext cx="272292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Расширение 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проектной зоны 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292080" y="1484784"/>
            <a:ext cx="3312368" cy="223224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289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620688"/>
            <a:ext cx="7056784" cy="5241968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ВИДЫ  ПООЩРЕНИЙ 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Карточки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«солнышки»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Пищевое подкрепление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Приятные стимулы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Значимые для ребенка стимулы</a:t>
            </a:r>
          </a:p>
        </p:txBody>
      </p:sp>
      <p:pic>
        <p:nvPicPr>
          <p:cNvPr id="10242" name="Picture 2" descr="C:\Users\nikola pomidor\Desktop\рамки\20191017_1504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68" t="27018" r="17804" b="23855"/>
          <a:stretch/>
        </p:blipFill>
        <p:spPr bwMode="auto">
          <a:xfrm rot="10800000">
            <a:off x="6084797" y="1052736"/>
            <a:ext cx="2102340" cy="1250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4081" y="4313911"/>
            <a:ext cx="2383773" cy="1338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564904"/>
            <a:ext cx="1742300" cy="1065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https://im0-tub-ru.yandex.net/i?id=c75762e22c2301f4f0812454102e4e95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09324" y="-2751138"/>
            <a:ext cx="5331883" cy="279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754" y="4581128"/>
            <a:ext cx="2180857" cy="1143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 descr="https://avatars.mds.yandex.net/get-pdb/1723351/49222e57-4913-4698-bde4-c5d6a9be317a/s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17668"/>
            <a:ext cx="1930624" cy="1930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460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208912" cy="1793167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Благодар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ю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381026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827584" y="1027312"/>
            <a:ext cx="6093836" cy="1223602"/>
            <a:chOff x="1013" y="1971"/>
            <a:chExt cx="3733" cy="377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1013" y="1971"/>
              <a:ext cx="3733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3342" y="1972"/>
              <a:ext cx="0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013" y="21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597050" y="260648"/>
            <a:ext cx="79353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                                              Актуальность 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	    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Труд – важнейшее средство воспитания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1081790">
            <a:off x="2613238" y="1355521"/>
            <a:ext cx="242316" cy="777878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55900" y="2320841"/>
            <a:ext cx="1778496" cy="13627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8" name="Picture 8" descr="понимать пользу и необходимость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3398" y="3154783"/>
            <a:ext cx="1816100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839" y="3174279"/>
            <a:ext cx="1816100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8558" y="2060637"/>
            <a:ext cx="1891873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63772" y="2562933"/>
            <a:ext cx="18496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Понимать пользу и необходимость</a:t>
            </a:r>
          </a:p>
          <a:p>
            <a:pPr algn="ctr"/>
            <a:r>
              <a:rPr lang="ru-RU" sz="1600" dirty="0"/>
              <a:t>для себя и для коллектива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3255499"/>
            <a:ext cx="1584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Уважать свой</a:t>
            </a:r>
          </a:p>
          <a:p>
            <a:pPr algn="ctr"/>
            <a:r>
              <a:rPr lang="ru-RU" dirty="0"/>
              <a:t> и чужой труд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58929" y="3255498"/>
            <a:ext cx="1565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Правильная</a:t>
            </a:r>
          </a:p>
          <a:p>
            <a:pPr algn="ctr"/>
            <a:r>
              <a:rPr lang="ru-RU" dirty="0"/>
              <a:t>организация времени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568559" y="2078896"/>
            <a:ext cx="19638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Ответственность к порученным заданиям 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526755">
            <a:off x="5166791" y="1850849"/>
            <a:ext cx="44450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99662">
            <a:off x="3721448" y="1830308"/>
            <a:ext cx="44450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196922">
            <a:off x="6007050" y="1384259"/>
            <a:ext cx="44450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57254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620688"/>
            <a:ext cx="8064896" cy="496855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	Одним из  методов является дежурство.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Что же входит в понятие «дежурство по классу»?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331640" y="1776304"/>
            <a:ext cx="6336704" cy="2664296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916832"/>
            <a:ext cx="604867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Полезная форма общей работы, которая способствует развитию ответственности, самоорганизации учеников, приучает детей к труду и порядку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19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flipH="1">
            <a:off x="827584" y="692696"/>
            <a:ext cx="756084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Цель: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самообслуживание и социализация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	         детей в коллективе 		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Задачи: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21885" y="2077690"/>
            <a:ext cx="5166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развивать трудолюбие, бережливость, способность к преодолению трудностей, создание психологической и практической готовности к труду </a:t>
            </a:r>
          </a:p>
        </p:txBody>
      </p:sp>
    </p:spTree>
    <p:extLst>
      <p:ext uri="{BB962C8B-B14F-4D97-AF65-F5344CB8AC3E}">
        <p14:creationId xmlns:p14="http://schemas.microsoft.com/office/powerpoint/2010/main" xmlns="" val="85337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55576" y="476672"/>
            <a:ext cx="7560840" cy="5457993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Участники проекта 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Учащиеся ресурсного второго класса с расстройством аутистического спектра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(вариант программы 8.2, 8.3)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Длительность проекта: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долгосрочный </a:t>
            </a:r>
          </a:p>
        </p:txBody>
      </p:sp>
    </p:spTree>
    <p:extLst>
      <p:ext uri="{BB962C8B-B14F-4D97-AF65-F5344CB8AC3E}">
        <p14:creationId xmlns:p14="http://schemas.microsoft.com/office/powerpoint/2010/main" xmlns="" val="4090056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560" y="332657"/>
            <a:ext cx="7992887" cy="5602008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  Этапы проектной деятельности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Этап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3923928" y="2725035"/>
            <a:ext cx="978408" cy="24231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76056" y="969519"/>
            <a:ext cx="3456384" cy="733806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/>
                <a:ea typeface="Calibri"/>
              </a:rPr>
              <a:t>Планирование и проектирование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082689" y="1984614"/>
            <a:ext cx="3456384" cy="740421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Оформление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2689" y="2967351"/>
            <a:ext cx="349885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3590" y="4158572"/>
            <a:ext cx="3498850" cy="111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09160" y="3168566"/>
            <a:ext cx="3190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Подготовка родителей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4695" y="4299589"/>
            <a:ext cx="3319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Информация для педагогов и родителей </a:t>
            </a:r>
          </a:p>
        </p:txBody>
      </p:sp>
    </p:spTree>
    <p:extLst>
      <p:ext uri="{BB962C8B-B14F-4D97-AF65-F5344CB8AC3E}">
        <p14:creationId xmlns:p14="http://schemas.microsoft.com/office/powerpoint/2010/main" xmlns="" val="279748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27584" y="620688"/>
            <a:ext cx="3694114" cy="504056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Общая организация дежурства по классу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Дежурят  в порядке установленной очереди все ученики класса в продолжении недели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График дежурства в классе утверждается учителем/тьютором и вывешивается в классном уголке</a:t>
            </a:r>
            <a:endParaRPr lang="ru-RU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05" r="10105"/>
          <a:stretch>
            <a:fillRect/>
          </a:stretch>
        </p:blipFill>
        <p:spPr bwMode="auto">
          <a:xfrm>
            <a:off x="4644008" y="980728"/>
            <a:ext cx="4129273" cy="333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2" name="Скругленный прямоугольник 1"/>
          <p:cNvSpPr/>
          <p:nvPr/>
        </p:nvSpPr>
        <p:spPr>
          <a:xfrm rot="235727">
            <a:off x="5143408" y="1644282"/>
            <a:ext cx="3247544" cy="36004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Имена детей класса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936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548680"/>
            <a:ext cx="7128792" cy="538598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    Виды дежурства 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отмечаю дату в календаре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меняю дату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меняю расписание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вытираю доску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поливаю цветы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протираю парту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 поднимаю стул</a:t>
            </a:r>
          </a:p>
          <a:p>
            <a:pPr marL="457200" indent="-457200">
              <a:buFont typeface="Arial" pitchFamily="34" charset="0"/>
              <a:buChar char="•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251" b="89385"/>
          <a:stretch/>
        </p:blipFill>
        <p:spPr bwMode="auto">
          <a:xfrm>
            <a:off x="5434885" y="980728"/>
            <a:ext cx="1539487" cy="936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83" t="36821" r="459" b="14107"/>
          <a:stretch/>
        </p:blipFill>
        <p:spPr bwMode="auto">
          <a:xfrm>
            <a:off x="7040717" y="3212976"/>
            <a:ext cx="1976719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07" b="40468"/>
          <a:stretch/>
        </p:blipFill>
        <p:spPr bwMode="auto">
          <a:xfrm>
            <a:off x="7056194" y="1340768"/>
            <a:ext cx="1822311" cy="1738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530" b="27846"/>
          <a:stretch/>
        </p:blipFill>
        <p:spPr bwMode="auto">
          <a:xfrm>
            <a:off x="5308057" y="3836921"/>
            <a:ext cx="2031267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81" t="23133" b="21255"/>
          <a:stretch/>
        </p:blipFill>
        <p:spPr bwMode="auto">
          <a:xfrm>
            <a:off x="5220072" y="2269773"/>
            <a:ext cx="1607603" cy="1462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25783">
            <a:off x="5444471" y="2475955"/>
            <a:ext cx="1306952" cy="492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41" t="7196" r="11108" b="13669"/>
          <a:stretch/>
        </p:blipFill>
        <p:spPr bwMode="auto">
          <a:xfrm>
            <a:off x="6948264" y="404664"/>
            <a:ext cx="1619672" cy="702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46" r="33210"/>
          <a:stretch/>
        </p:blipFill>
        <p:spPr bwMode="auto">
          <a:xfrm rot="5400000">
            <a:off x="7300043" y="4787392"/>
            <a:ext cx="1587047" cy="1508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057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548680"/>
            <a:ext cx="7101408" cy="532859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Этап </a:t>
            </a:r>
          </a:p>
          <a:p>
            <a:pPr marL="4572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Основной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80928"/>
            <a:ext cx="1030287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4211960" y="1040359"/>
            <a:ext cx="4176464" cy="417646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16179" y="1358876"/>
            <a:ext cx="37680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Овладение формами дежурств посредством словесных инструкций, визуальных подсказок (на начальном этапе работы) и видео инструкций (в последующей работе)</a:t>
            </a:r>
          </a:p>
        </p:txBody>
      </p:sp>
    </p:spTree>
    <p:extLst>
      <p:ext uri="{BB962C8B-B14F-4D97-AF65-F5344CB8AC3E}">
        <p14:creationId xmlns:p14="http://schemas.microsoft.com/office/powerpoint/2010/main" xmlns="" val="351123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1116</TotalTime>
  <Words>281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 Казенное учреждение   «Нижневартовская общеобразовательная санаторная школа»    формирование общетрудовых навыков через реализацию проекта  «дежурство по классу» с использованием  teacch терапии  и видеомоделирования    НИЖНЕВАРТОВСК 2021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 «Дежурство в классе»   НИЖНЕВАРТОВСК 2019</dc:title>
  <dc:creator>николай николай</dc:creator>
  <cp:lastModifiedBy>Пользователь Windows</cp:lastModifiedBy>
  <cp:revision>80</cp:revision>
  <dcterms:created xsi:type="dcterms:W3CDTF">2019-05-21T15:55:33Z</dcterms:created>
  <dcterms:modified xsi:type="dcterms:W3CDTF">2021-12-28T08:08:11Z</dcterms:modified>
</cp:coreProperties>
</file>