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59" r:id="rId4"/>
    <p:sldId id="260" r:id="rId5"/>
    <p:sldId id="274" r:id="rId6"/>
    <p:sldId id="275" r:id="rId7"/>
    <p:sldId id="279" r:id="rId8"/>
    <p:sldId id="280" r:id="rId9"/>
    <p:sldId id="277" r:id="rId10"/>
    <p:sldId id="281" r:id="rId11"/>
    <p:sldId id="282" r:id="rId12"/>
    <p:sldId id="271" r:id="rId13"/>
    <p:sldId id="272" r:id="rId14"/>
    <p:sldId id="283" r:id="rId15"/>
    <p:sldId id="258" r:id="rId16"/>
    <p:sldId id="261" r:id="rId17"/>
    <p:sldId id="262" r:id="rId18"/>
    <p:sldId id="263" r:id="rId19"/>
    <p:sldId id="264" r:id="rId20"/>
    <p:sldId id="268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137CE6-0637-4CF8-A599-3DE88D9FC6F4}" type="datetimeFigureOut">
              <a:rPr lang="ru-RU" smtClean="0"/>
              <a:pPr/>
              <a:t>18.10.2019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2B3BF4-9F43-4E7E-8EA4-F0EC3DF8A98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266B806-6705-4C4C-B5D7-DCEA705C9C6A}" type="slidenum">
              <a:rPr lang="ru-RU" smtClean="0"/>
              <a:pPr/>
              <a:t>8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8BA1D-D692-43FB-8746-1E39DA45A9F3}" type="datetimeFigureOut">
              <a:rPr lang="ru-RU" smtClean="0"/>
              <a:pPr/>
              <a:t>18.10.2019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52E0BD-DDB9-49BF-9DE9-A7A85F821B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8BA1D-D692-43FB-8746-1E39DA45A9F3}" type="datetimeFigureOut">
              <a:rPr lang="ru-RU" smtClean="0"/>
              <a:pPr/>
              <a:t>18.10.2019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52E0BD-DDB9-49BF-9DE9-A7A85F821B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8BA1D-D692-43FB-8746-1E39DA45A9F3}" type="datetimeFigureOut">
              <a:rPr lang="ru-RU" smtClean="0"/>
              <a:pPr/>
              <a:t>18.10.2019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52E0BD-DDB9-49BF-9DE9-A7A85F821B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8BA1D-D692-43FB-8746-1E39DA45A9F3}" type="datetimeFigureOut">
              <a:rPr lang="ru-RU" smtClean="0"/>
              <a:pPr/>
              <a:t>18.10.2019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52E0BD-DDB9-49BF-9DE9-A7A85F821B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8BA1D-D692-43FB-8746-1E39DA45A9F3}" type="datetimeFigureOut">
              <a:rPr lang="ru-RU" smtClean="0"/>
              <a:pPr/>
              <a:t>18.10.2019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52E0BD-DDB9-49BF-9DE9-A7A85F821B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8BA1D-D692-43FB-8746-1E39DA45A9F3}" type="datetimeFigureOut">
              <a:rPr lang="ru-RU" smtClean="0"/>
              <a:pPr/>
              <a:t>18.10.2019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52E0BD-DDB9-49BF-9DE9-A7A85F821B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8BA1D-D692-43FB-8746-1E39DA45A9F3}" type="datetimeFigureOut">
              <a:rPr lang="ru-RU" smtClean="0"/>
              <a:pPr/>
              <a:t>18.10.2019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52E0BD-DDB9-49BF-9DE9-A7A85F821B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8BA1D-D692-43FB-8746-1E39DA45A9F3}" type="datetimeFigureOut">
              <a:rPr lang="ru-RU" smtClean="0"/>
              <a:pPr/>
              <a:t>18.10.2019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52E0BD-DDB9-49BF-9DE9-A7A85F821B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8BA1D-D692-43FB-8746-1E39DA45A9F3}" type="datetimeFigureOut">
              <a:rPr lang="ru-RU" smtClean="0"/>
              <a:pPr/>
              <a:t>18.10.2019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52E0BD-DDB9-49BF-9DE9-A7A85F821B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8BA1D-D692-43FB-8746-1E39DA45A9F3}" type="datetimeFigureOut">
              <a:rPr lang="ru-RU" smtClean="0"/>
              <a:pPr/>
              <a:t>18.10.2019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52E0BD-DDB9-49BF-9DE9-A7A85F821B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8BA1D-D692-43FB-8746-1E39DA45A9F3}" type="datetimeFigureOut">
              <a:rPr lang="ru-RU" smtClean="0"/>
              <a:pPr/>
              <a:t>18.10.2019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52E0BD-DDB9-49BF-9DE9-A7A85F821B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28BA1D-D692-43FB-8746-1E39DA45A9F3}" type="datetimeFigureOut">
              <a:rPr lang="ru-RU" smtClean="0"/>
              <a:pPr/>
              <a:t>18.10.2019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52E0BD-DDB9-49BF-9DE9-A7A85F821B1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hyperlink" Target="https://commons.wikimedia.org/wiki/File:Soviet_Wariors_Memorial_in_Berlin_(Heroes).jpg?uselang=ru" TargetMode="Externa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13" Type="http://schemas.openxmlformats.org/officeDocument/2006/relationships/hyperlink" Target="http://10otb.ru/img/berlin/treptow/znamena2.jpg" TargetMode="External"/><Relationship Id="rId18" Type="http://schemas.openxmlformats.org/officeDocument/2006/relationships/image" Target="../media/image42.jpeg"/><Relationship Id="rId26" Type="http://schemas.openxmlformats.org/officeDocument/2006/relationships/image" Target="../media/image49.jpeg"/><Relationship Id="rId3" Type="http://schemas.openxmlformats.org/officeDocument/2006/relationships/slideLayout" Target="../slideLayouts/slideLayout7.xml"/><Relationship Id="rId21" Type="http://schemas.openxmlformats.org/officeDocument/2006/relationships/image" Target="../media/image45.jpeg"/><Relationship Id="rId34" Type="http://schemas.openxmlformats.org/officeDocument/2006/relationships/image" Target="../media/image56.jpeg"/><Relationship Id="rId7" Type="http://schemas.openxmlformats.org/officeDocument/2006/relationships/image" Target="../media/image33.gif"/><Relationship Id="rId12" Type="http://schemas.openxmlformats.org/officeDocument/2006/relationships/image" Target="../media/image37.jpeg"/><Relationship Id="rId17" Type="http://schemas.openxmlformats.org/officeDocument/2006/relationships/image" Target="../media/image41.jpeg"/><Relationship Id="rId25" Type="http://schemas.openxmlformats.org/officeDocument/2006/relationships/image" Target="../media/image48.jpeg"/><Relationship Id="rId33" Type="http://schemas.openxmlformats.org/officeDocument/2006/relationships/image" Target="../media/image55.jpeg"/><Relationship Id="rId2" Type="http://schemas.openxmlformats.org/officeDocument/2006/relationships/audio" Target="file:///F:\&#1044;&#1054;&#1051;&#1043;&#1054;&#1042;%20&#1057;&#1045;&#1052;&#1048;&#1053;&#1040;&#1056;\&#1044;&#1077;&#1090;&#1103;&#1084;%20&#1086;%20&#1042;&#1077;&#1083;&#1080;&#1082;&#1086;&#1081;%20&#1054;&#1090;&#1077;&#1095;&#1077;&#1089;&#1090;&#1074;&#1077;&#1085;&#1085;&#1086;&#1081;%20&#1074;&#1086;&#1081;&#1085;&#1077;\&#1084;&#1080;&#1085;&#1091;&#1089;%20-Pticy-belye-Neposedy-minus(muzofon.com).mp3" TargetMode="External"/><Relationship Id="rId16" Type="http://schemas.openxmlformats.org/officeDocument/2006/relationships/image" Target="../media/image40.png"/><Relationship Id="rId20" Type="http://schemas.openxmlformats.org/officeDocument/2006/relationships/image" Target="../media/image44.png"/><Relationship Id="rId29" Type="http://schemas.openxmlformats.org/officeDocument/2006/relationships/image" Target="../media/image52.jpeg"/><Relationship Id="rId1" Type="http://schemas.openxmlformats.org/officeDocument/2006/relationships/vmlDrawing" Target="../drawings/vmlDrawing1.vml"/><Relationship Id="rId6" Type="http://schemas.openxmlformats.org/officeDocument/2006/relationships/image" Target="../media/image32.jpeg"/><Relationship Id="rId11" Type="http://schemas.openxmlformats.org/officeDocument/2006/relationships/image" Target="../media/image36.jpeg"/><Relationship Id="rId24" Type="http://schemas.openxmlformats.org/officeDocument/2006/relationships/image" Target="../media/image47.jpeg"/><Relationship Id="rId32" Type="http://schemas.openxmlformats.org/officeDocument/2006/relationships/image" Target="../media/image54.jpeg"/><Relationship Id="rId37" Type="http://schemas.openxmlformats.org/officeDocument/2006/relationships/image" Target="../media/image59.jpeg"/><Relationship Id="rId5" Type="http://schemas.openxmlformats.org/officeDocument/2006/relationships/image" Target="../media/image31.jpeg"/><Relationship Id="rId15" Type="http://schemas.openxmlformats.org/officeDocument/2006/relationships/image" Target="../media/image39.jpeg"/><Relationship Id="rId23" Type="http://schemas.openxmlformats.org/officeDocument/2006/relationships/hyperlink" Target="http://10otb.ru/img/berlin/treptow/allee.jpg" TargetMode="External"/><Relationship Id="rId28" Type="http://schemas.openxmlformats.org/officeDocument/2006/relationships/image" Target="../media/image51.jpeg"/><Relationship Id="rId36" Type="http://schemas.openxmlformats.org/officeDocument/2006/relationships/image" Target="../media/image58.jpeg"/><Relationship Id="rId10" Type="http://schemas.openxmlformats.org/officeDocument/2006/relationships/hyperlink" Target="http://10otb.ru/img/berlin/treptow/monument.jpg" TargetMode="External"/><Relationship Id="rId19" Type="http://schemas.openxmlformats.org/officeDocument/2006/relationships/image" Target="../media/image43.jpeg"/><Relationship Id="rId31" Type="http://schemas.openxmlformats.org/officeDocument/2006/relationships/image" Target="../media/image53.jpeg"/><Relationship Id="rId4" Type="http://schemas.openxmlformats.org/officeDocument/2006/relationships/image" Target="../media/image30.png"/><Relationship Id="rId9" Type="http://schemas.openxmlformats.org/officeDocument/2006/relationships/image" Target="../media/image35.jpeg"/><Relationship Id="rId14" Type="http://schemas.openxmlformats.org/officeDocument/2006/relationships/image" Target="../media/image38.jpeg"/><Relationship Id="rId22" Type="http://schemas.openxmlformats.org/officeDocument/2006/relationships/image" Target="../media/image46.jpeg"/><Relationship Id="rId27" Type="http://schemas.openxmlformats.org/officeDocument/2006/relationships/image" Target="../media/image50.jpeg"/><Relationship Id="rId30" Type="http://schemas.openxmlformats.org/officeDocument/2006/relationships/oleObject" Target="../embeddings/oleObject1.bin"/><Relationship Id="rId35" Type="http://schemas.openxmlformats.org/officeDocument/2006/relationships/image" Target="../media/image57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777\Desktop\&#1057;&#1045;&#1052;&#1048;&#1053;&#1040;&#1056;\&#1044;&#1077;&#1090;&#1103;&#1084;%20&#1086;%20&#1042;&#1077;&#1083;&#1080;&#1082;&#1086;&#1081;%20&#1054;&#1090;&#1077;&#1095;&#1077;&#1089;&#1090;&#1074;&#1077;&#1085;&#1085;&#1086;&#1081;%20&#1074;&#1086;&#1081;&#1085;&#1077;\Olga_Kormuhina_-Molitva_minus_ot_minusa_vk(mp3-engine.ru).mp3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png"/><Relationship Id="rId7" Type="http://schemas.openxmlformats.org/officeDocument/2006/relationships/image" Target="../media/image1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777\Desktop\&#1057;&#1045;&#1052;&#1048;&#1053;&#1040;&#1056;\&#1044;&#1077;&#1090;&#1103;&#1084;%20&#1086;%20&#1042;&#1077;&#1083;&#1080;&#1082;&#1086;&#1081;%20&#1054;&#1090;&#1077;&#1095;&#1077;&#1089;&#1090;&#1074;&#1077;&#1085;&#1085;&#1086;&#1081;%20&#1074;&#1086;&#1081;&#1085;&#1077;\vladimir_troshin_-_za_fabrichnoj_zastavoj_(zvukoff.ru).mp3" TargetMode="Externa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500166" y="3500438"/>
            <a:ext cx="6429420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ЭТОТ ДЕНЬ ПОБЕДЫ!</a:t>
            </a:r>
          </a:p>
          <a:p>
            <a:pPr algn="ctr"/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Составила:</a:t>
            </a:r>
          </a:p>
          <a:p>
            <a:pPr algn="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учитель истории  и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обеществознания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ГБОУ ООШ №21 г.о. Чапаевск Самарской области </a:t>
            </a:r>
          </a:p>
          <a:p>
            <a:pPr algn="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Т.Г.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Загороднева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6" name="Picture 2" descr="https://avatars.mds.yandex.net/get-pdb/1050037/8a01540b-1338-4917-8e05-44bc03ad4043/s1200?webp=fals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285728"/>
            <a:ext cx="4071966" cy="32328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http://im5-tub.yandex.net/i?id=8769281-0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550" y="0"/>
            <a:ext cx="60515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C:\Documents and Settings\Admin\Мои документы\Мои рисунки\0WFI7CABYTSTQCAHFPG05CAJR5KR7CA1ZZZ0SCAFOP61ZCA2FTIWZCAYEG9XMCAI39TNPCAUJ97RSCAXGDBK7CAPEMQQYCAZIKA2FCAE2V2QNCA00ZOY6CA1TJDUQCAI0PU13CAE0NXFPCAW1MXRQCA3K9BUV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http://im2-tub.yandex.net/i?id=28746573-0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71550" y="0"/>
            <a:ext cx="6877050" cy="680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upload.wikimedia.org/wikipedia/commons/thumb/5/51/Soviet_Wariors_Memorial_in_Berlin_%28Heroes%29.jpg/220px-Soviet_Wariors_Memorial_in_Berlin_%28Heroes%29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0" y="0"/>
            <a:ext cx="9130961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Главным действующим лицом войны, творцом Победы был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великий советский народ в солдатской шинели и рабочей спецовке.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Празднуя День Победы, мы склоняем головы перед памятью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прекрасных, мужественных сынов и дочерей нашей Родины,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отдавших свои жизни за святое дело защиты Отечества.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5" name="Picture 3" descr="Картинка 44 из 2334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2000240"/>
            <a:ext cx="2962757" cy="1970234"/>
          </a:xfrm>
          <a:prstGeom prst="rect">
            <a:avLst/>
          </a:prstGeom>
          <a:noFill/>
        </p:spPr>
      </p:pic>
      <p:pic>
        <p:nvPicPr>
          <p:cNvPr id="18437" name="Picture 5" descr="Картинка 47 из 12635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7818" y="2000240"/>
            <a:ext cx="2961894" cy="1976231"/>
          </a:xfrm>
          <a:prstGeom prst="rect">
            <a:avLst/>
          </a:prstGeom>
          <a:noFill/>
        </p:spPr>
      </p:pic>
      <p:pic>
        <p:nvPicPr>
          <p:cNvPr id="18441" name="Picture 9" descr="Картинка 80 из 299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57554" y="3357562"/>
            <a:ext cx="2349163" cy="3254253"/>
          </a:xfrm>
          <a:prstGeom prst="rect">
            <a:avLst/>
          </a:prstGeom>
          <a:noFill/>
        </p:spPr>
      </p:pic>
      <p:pic>
        <p:nvPicPr>
          <p:cNvPr id="18443" name="Picture 11" descr="Картинка 102 из 299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20564265">
            <a:off x="1017705" y="3840900"/>
            <a:ext cx="1846560" cy="2806323"/>
          </a:xfrm>
          <a:prstGeom prst="rect">
            <a:avLst/>
          </a:prstGeom>
          <a:noFill/>
        </p:spPr>
      </p:pic>
      <p:pic>
        <p:nvPicPr>
          <p:cNvPr id="18445" name="Picture 13" descr="Картинка 114 из 299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1023713">
            <a:off x="6299661" y="3802577"/>
            <a:ext cx="1999078" cy="28243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214282" y="2643182"/>
            <a:ext cx="871540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Минута молчания</a:t>
            </a:r>
            <a:endParaRPr kumimoji="0" lang="ru-RU" sz="6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8313" y="476250"/>
            <a:ext cx="7820025" cy="586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C:\Documents and Settings\Admin\Рабочий стол\долгов 2014г\0409a5d021dbf5bf0cfac536876b7dc8[1]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8313" y="476250"/>
            <a:ext cx="7872412" cy="590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C:\Documents and Settings\Ada.nEt.naT\Рабочий стол\мой кл. час\109572_image_large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8625" y="404813"/>
            <a:ext cx="7937500" cy="5976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C:\Documents and Settings\Ada.nEt.naT\Рабочий стол\мой кл. час\0_1568e_4b63846d_XL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60363" y="404813"/>
            <a:ext cx="8027987" cy="6011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Documents and Settings\1\Мои документы\ФОТО\Фото 5 кл Памятник 2013\DSC01429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195513" y="188913"/>
            <a:ext cx="4464050" cy="6408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Documents and Settings\1\Мои документы\ФОТО\Фото 5 кл Памятник 2013\DSC01448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23850" y="333375"/>
            <a:ext cx="8569325" cy="597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Монумент «Воин-освободитель».">
            <a:hlinkClick r:id="rId10"/>
          </p:cNvPr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1979613" y="115888"/>
            <a:ext cx="5040312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" descr="F:\МУЗЕЙ\small_0000016300[1].jp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2195513" y="115888"/>
            <a:ext cx="4632325" cy="654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Скульптура коленопреклоненного воина.">
            <a:hlinkClick r:id="rId13"/>
          </p:cNvPr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2195513" y="188913"/>
            <a:ext cx="4608512" cy="648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6" descr="http://myschol21.e-stile.ru/images/page69_1001_6.jpg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684213" y="260350"/>
            <a:ext cx="7848600" cy="6399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539750" y="333375"/>
            <a:ext cx="8135938" cy="6335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 descr="F:\линейка памяти Долгова\DSCF5131.JPG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611188" y="55563"/>
            <a:ext cx="8137525" cy="663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Содержимое 5"/>
          <p:cNvPicPr>
            <a:picLocks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539750" y="333375"/>
            <a:ext cx="8280400" cy="626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1403350" y="115888"/>
            <a:ext cx="6121400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минус -Pticy-belye-Neposedy-minus(muzofon.com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20"/>
          <a:srcRect/>
          <a:stretch>
            <a:fillRect/>
          </a:stretch>
        </p:blipFill>
        <p:spPr bwMode="auto">
          <a:xfrm>
            <a:off x="8675688" y="6373813"/>
            <a:ext cx="468312" cy="46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2124075" y="77788"/>
            <a:ext cx="5256213" cy="6770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Рисунок 1" descr="http://festival.1september.ru/articles/634957/presentation/11.jpg"/>
          <p:cNvPicPr>
            <a:picLocks noChangeAspect="1" noChangeArrowheads="1"/>
          </p:cNvPicPr>
          <p:nvPr/>
        </p:nvPicPr>
        <p:blipFill>
          <a:blip r:embed="rId22"/>
          <a:srcRect/>
          <a:stretch>
            <a:fillRect/>
          </a:stretch>
        </p:blipFill>
        <p:spPr bwMode="auto">
          <a:xfrm>
            <a:off x="468313" y="188913"/>
            <a:ext cx="8280400" cy="621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Рисунок 1" descr="Главная аллея мемориала. Ноябрь 2010 года.">
            <a:hlinkClick r:id="rId23"/>
          </p:cNvPr>
          <p:cNvPicPr>
            <a:picLocks noChangeAspect="1" noChangeArrowheads="1"/>
          </p:cNvPicPr>
          <p:nvPr/>
        </p:nvPicPr>
        <p:blipFill>
          <a:blip r:embed="rId24"/>
          <a:srcRect/>
          <a:stretch>
            <a:fillRect/>
          </a:stretch>
        </p:blipFill>
        <p:spPr bwMode="auto">
          <a:xfrm>
            <a:off x="504825" y="188913"/>
            <a:ext cx="8243888" cy="6183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25"/>
          <a:srcRect/>
          <a:stretch>
            <a:fillRect/>
          </a:stretch>
        </p:blipFill>
        <p:spPr bwMode="auto">
          <a:xfrm>
            <a:off x="492125" y="188913"/>
            <a:ext cx="8183563" cy="6138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2" descr="C:\Documents and Settings\Admin\Мои документы\Мои рисунки\07-xp9999-_posl.jpg"/>
          <p:cNvPicPr>
            <a:picLocks noChangeAspect="1" noChangeArrowheads="1"/>
          </p:cNvPicPr>
          <p:nvPr/>
        </p:nvPicPr>
        <p:blipFill>
          <a:blip r:embed="rId26"/>
          <a:srcRect/>
          <a:stretch>
            <a:fillRect/>
          </a:stretch>
        </p:blipFill>
        <p:spPr bwMode="auto">
          <a:xfrm>
            <a:off x="395288" y="115888"/>
            <a:ext cx="8240712" cy="6408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3" descr="C:\Documents and Settings\Admin\Мои документы\Мои рисунки\ONWEZCAF5Z0XOCAKIX86LCAYEL1ZRCAAMT5GUCAAGE1Y6CA0QHPISCASQ1S96CAYYLVSACAUEEB6TCA4XU2ZECA4P5AWJCA34M22LCAVZG1JPCAPSTV5PCA97DVL4CAD6P170CADJOK5XCA5WHDPYCA1TNS1E.jpg"/>
          <p:cNvPicPr>
            <a:picLocks noChangeAspect="1" noChangeArrowheads="1"/>
          </p:cNvPicPr>
          <p:nvPr/>
        </p:nvPicPr>
        <p:blipFill>
          <a:blip r:embed="rId27"/>
          <a:srcRect/>
          <a:stretch>
            <a:fillRect/>
          </a:stretch>
        </p:blipFill>
        <p:spPr bwMode="auto">
          <a:xfrm>
            <a:off x="827088" y="142875"/>
            <a:ext cx="7280275" cy="652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3" descr="C:\Documents and Settings\Admin\Мои документы\Мои рисунки\NL75NCAV0A74TCAD1OMHFCASSC68CCA67UQE3CAON9GG9CAJHBQ5WCADI7498CAL8RWHOCAEXD6GGCAJACV2QCA8B1SAJCAE9I9LDCA5UMUTDCAYRILK1CA214YMZCAJAYK9MCAHH04V4CANXTCR0CALZ6Y0C.jpg"/>
          <p:cNvPicPr>
            <a:picLocks noChangeAspect="1" noChangeArrowheads="1"/>
          </p:cNvPicPr>
          <p:nvPr/>
        </p:nvPicPr>
        <p:blipFill>
          <a:blip r:embed="rId28"/>
          <a:srcRect/>
          <a:stretch>
            <a:fillRect/>
          </a:stretch>
        </p:blipFill>
        <p:spPr bwMode="auto">
          <a:xfrm>
            <a:off x="2195513" y="63500"/>
            <a:ext cx="4897437" cy="6605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6" descr="C:\Documents and Settings\Admin\Мои документы\Мои рисунки\LWUBKCAZ6AJJKCAJFW8H9CA3UOOMFCA5W8CR2CACEKW1PCAA9G08VCA5361CYCA09TBUKCA4U4HAVCA8O8S7CCASYVZIWCAYCAA5VCAUAFR92CAFG2RVVCA25AE1TCAB98N9TCAO0BOX3CAH9ZN2ICA5G0NGS.jpg"/>
          <p:cNvPicPr>
            <a:picLocks noChangeAspect="1" noChangeArrowheads="1"/>
          </p:cNvPicPr>
          <p:nvPr/>
        </p:nvPicPr>
        <p:blipFill>
          <a:blip r:embed="rId29"/>
          <a:srcRect/>
          <a:stretch>
            <a:fillRect/>
          </a:stretch>
        </p:blipFill>
        <p:spPr bwMode="auto">
          <a:xfrm>
            <a:off x="250825" y="115888"/>
            <a:ext cx="8413750" cy="631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7651" name="Object 3"/>
          <p:cNvGraphicFramePr>
            <a:graphicFrameLocks noChangeAspect="1"/>
          </p:cNvGraphicFramePr>
          <p:nvPr/>
        </p:nvGraphicFramePr>
        <p:xfrm>
          <a:off x="214313" y="788988"/>
          <a:ext cx="8743950" cy="5016500"/>
        </p:xfrm>
        <a:graphic>
          <a:graphicData uri="http://schemas.openxmlformats.org/presentationml/2006/ole">
            <p:oleObj spid="_x0000_s2050" name="PHOTO-PAINT" r:id="rId30" imgW="2039116" imgH="1316516" progId="">
              <p:embed/>
            </p:oleObj>
          </a:graphicData>
        </a:graphic>
      </p:graphicFrame>
      <p:pic>
        <p:nvPicPr>
          <p:cNvPr id="28" name="Picture 3" descr="C:\Documents and Settings\Admin\Мои документы\Мои рисунки\St_009.jpg"/>
          <p:cNvPicPr>
            <a:picLocks noChangeAspect="1" noChangeArrowheads="1"/>
          </p:cNvPicPr>
          <p:nvPr/>
        </p:nvPicPr>
        <p:blipFill>
          <a:blip r:embed="rId31"/>
          <a:srcRect/>
          <a:stretch>
            <a:fillRect/>
          </a:stretch>
        </p:blipFill>
        <p:spPr bwMode="auto">
          <a:xfrm>
            <a:off x="2051050" y="188913"/>
            <a:ext cx="4718050" cy="658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8" descr="http://im5-tub.yandex.net/i?id=195517302-02"/>
          <p:cNvPicPr>
            <a:picLocks noChangeAspect="1" noChangeArrowheads="1"/>
          </p:cNvPicPr>
          <p:nvPr/>
        </p:nvPicPr>
        <p:blipFill>
          <a:blip r:embed="rId32"/>
          <a:srcRect/>
          <a:stretch>
            <a:fillRect/>
          </a:stretch>
        </p:blipFill>
        <p:spPr bwMode="auto">
          <a:xfrm>
            <a:off x="1509713" y="115888"/>
            <a:ext cx="5583237" cy="663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Picture 6" descr="http://im4-tub.yandex.net/i?id=9280406-06"/>
          <p:cNvPicPr>
            <a:picLocks noChangeAspect="1" noChangeArrowheads="1"/>
          </p:cNvPicPr>
          <p:nvPr/>
        </p:nvPicPr>
        <p:blipFill>
          <a:blip r:embed="rId33"/>
          <a:srcRect/>
          <a:stretch>
            <a:fillRect/>
          </a:stretch>
        </p:blipFill>
        <p:spPr bwMode="auto">
          <a:xfrm>
            <a:off x="1692275" y="88900"/>
            <a:ext cx="5164138" cy="658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Picture 2" descr="http://im5-tub.yandex.net/i?id=13916757-03"/>
          <p:cNvPicPr>
            <a:picLocks noChangeAspect="1" noChangeArrowheads="1"/>
          </p:cNvPicPr>
          <p:nvPr/>
        </p:nvPicPr>
        <p:blipFill>
          <a:blip r:embed="rId34"/>
          <a:srcRect/>
          <a:stretch>
            <a:fillRect/>
          </a:stretch>
        </p:blipFill>
        <p:spPr bwMode="auto">
          <a:xfrm>
            <a:off x="179388" y="188913"/>
            <a:ext cx="8763000" cy="600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Picture 6" descr="http://im0-tub.yandex.net/i?id=145683843-02"/>
          <p:cNvPicPr>
            <a:picLocks noChangeAspect="1" noChangeArrowheads="1"/>
          </p:cNvPicPr>
          <p:nvPr/>
        </p:nvPicPr>
        <p:blipFill>
          <a:blip r:embed="rId35"/>
          <a:srcRect/>
          <a:stretch>
            <a:fillRect/>
          </a:stretch>
        </p:blipFill>
        <p:spPr bwMode="auto">
          <a:xfrm>
            <a:off x="179388" y="188913"/>
            <a:ext cx="8788400" cy="604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Picture 4" descr="100_3705"/>
          <p:cNvPicPr>
            <a:picLocks noChangeAspect="1" noChangeArrowheads="1"/>
          </p:cNvPicPr>
          <p:nvPr/>
        </p:nvPicPr>
        <p:blipFill>
          <a:blip r:embed="rId36"/>
          <a:srcRect/>
          <a:stretch>
            <a:fillRect/>
          </a:stretch>
        </p:blipFill>
        <p:spPr bwMode="auto">
          <a:xfrm>
            <a:off x="285750" y="188913"/>
            <a:ext cx="8534400" cy="6129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Picture 2" descr="http://im7-tub.yandex.net/i?id=82158950-06"/>
          <p:cNvPicPr>
            <a:picLocks noChangeAspect="1" noChangeArrowheads="1"/>
          </p:cNvPicPr>
          <p:nvPr/>
        </p:nvPicPr>
        <p:blipFill>
          <a:blip r:embed="rId37"/>
          <a:srcRect/>
          <a:stretch>
            <a:fillRect/>
          </a:stretch>
        </p:blipFill>
        <p:spPr bwMode="auto">
          <a:xfrm>
            <a:off x="1000100" y="758175"/>
            <a:ext cx="7675588" cy="573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0"/>
                            </p:stCondLst>
                            <p:childTnLst>
                              <p:par>
                                <p:cTn id="3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80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1000"/>
                            </p:stCondLst>
                            <p:childTnLst>
                              <p:par>
                                <p:cTn id="4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4000"/>
                            </p:stCondLst>
                            <p:childTnLst>
                              <p:par>
                                <p:cTn id="4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7000"/>
                            </p:stCondLst>
                            <p:childTnLst>
                              <p:par>
                                <p:cTn id="5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0"/>
                            </p:stCondLst>
                            <p:childTnLst>
                              <p:par>
                                <p:cTn id="5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3000"/>
                            </p:stCondLst>
                            <p:childTnLst>
                              <p:par>
                                <p:cTn id="6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6000"/>
                            </p:stCondLst>
                            <p:childTnLst>
                              <p:par>
                                <p:cTn id="6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9000"/>
                            </p:stCondLst>
                            <p:childTnLst>
                              <p:par>
                                <p:cTn id="7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2000"/>
                            </p:stCondLst>
                            <p:childTnLst>
                              <p:par>
                                <p:cTn id="7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7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5000"/>
                            </p:stCondLst>
                            <p:childTnLst>
                              <p:par>
                                <p:cTn id="7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8000"/>
                            </p:stCondLst>
                            <p:childTnLst>
                              <p:par>
                                <p:cTn id="8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1000"/>
                            </p:stCondLst>
                            <p:childTnLst>
                              <p:par>
                                <p:cTn id="8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0"/>
                            </p:stCondLst>
                            <p:childTnLst>
                              <p:par>
                                <p:cTn id="9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7000"/>
                            </p:stCondLst>
                            <p:childTnLst>
                              <p:par>
                                <p:cTn id="9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60000"/>
                            </p:stCondLst>
                            <p:childTnLst>
                              <p:par>
                                <p:cTn id="10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63000"/>
                            </p:stCondLst>
                            <p:childTnLst>
                              <p:par>
                                <p:cTn id="10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66000"/>
                            </p:stCondLst>
                            <p:childTnLst>
                              <p:par>
                                <p:cTn id="1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69000"/>
                            </p:stCondLst>
                            <p:childTnLst>
                              <p:par>
                                <p:cTn id="1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30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30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72000"/>
                            </p:stCondLst>
                            <p:childTnLst>
                              <p:par>
                                <p:cTn id="12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75000"/>
                            </p:stCondLst>
                            <p:childTnLst>
                              <p:par>
                                <p:cTn id="12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78000"/>
                            </p:stCondLst>
                            <p:childTnLst>
                              <p:par>
                                <p:cTn id="13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81000"/>
                            </p:stCondLst>
                            <p:childTnLst>
                              <p:par>
                                <p:cTn id="13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84000"/>
                            </p:stCondLst>
                            <p:childTnLst>
                              <p:par>
                                <p:cTn id="14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87000"/>
                            </p:stCondLst>
                            <p:childTnLst>
                              <p:par>
                                <p:cTn id="14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90000"/>
                            </p:stCondLst>
                            <p:childTnLst>
                              <p:par>
                                <p:cTn id="15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3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3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9" fill="hold">
                      <p:stCondLst>
                        <p:cond delay="0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2" dur="210730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>
                <p:cTn id="16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428596" y="285728"/>
            <a:ext cx="8358246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Акт о  безоговорочной капитуляции фашистской Германии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от имени гитлеровского верховного командования подписал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генерал-фельдмаршал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Кейтель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 descr="Картинка 2 из 258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1785926"/>
            <a:ext cx="5940425" cy="4659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662" y="428604"/>
            <a:ext cx="728667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 имени Советского Верховного Главнокомандования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акт подписал заместитель Верховного Главнокомандующего, 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Маршал Советского Союза Г.К. Жуков.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Картинка 4 из 2587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2571744"/>
            <a:ext cx="5859780" cy="3710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285721" y="142852"/>
            <a:ext cx="857256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 средне европейскому времени это произошло поздно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ночью 8 мая 1945 года. Поэтому большинство европейских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государств отмечают этот светлый праздник 8 мая.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 нашей стране принято отмечать этот радостный день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9 мая из-за разницы во времени.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Картинка 1 из 2587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488" y="2214554"/>
            <a:ext cx="3500462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0" y="0"/>
            <a:ext cx="885828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 несколько дней до победы с 16 апреля по 8 мая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войска   1-го Белорусского фронта, прорвав сильно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укрепленную оборону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немецко-фашистских войск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на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Зееловских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высотах, штурмом овладели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столицей фашистской Германии – Берлином и водрузили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Знамя Победы над рейхстагом.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Это произошло 30 апреля 1945 года.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Знамя Победы водрузили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младший сержант М.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Кантария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сержант М. Егоров.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3" name="Picture 3" descr="Картинка 2 из 15509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3357562"/>
            <a:ext cx="5730280" cy="33575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357158" y="428604"/>
            <a:ext cx="842968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20 июня 1945 года Знамя Победы было перевезено в Москву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для участия в Параде Победы. Сейчас это легендарное знамя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хранится в зале Победы Центрального музея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Вооруженных Сил России.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59" name="Picture 3" descr="Картинка 36 из 2334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2500306"/>
            <a:ext cx="6000750" cy="4095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а 20 из 858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2857496"/>
            <a:ext cx="6191250" cy="376237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857224" y="428604"/>
            <a:ext cx="742955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    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На рассвете 22 июня  1941 года германская авиация подвергла бомбардировке многие города Советского Союза,  приграничные аэродромы и гарнизоны. Бомбы еще падали, а передовые части вермахта начали переходить границу на всем ее протяжении от Баренцева до Черного морей.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1844824"/>
            <a:ext cx="820891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Спасибо за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внимание</a:t>
            </a:r>
            <a:endParaRPr lang="ru-RU" sz="7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518842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Картинка 24 из 872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214290"/>
            <a:ext cx="2905125" cy="3810000"/>
          </a:xfrm>
          <a:prstGeom prst="rect">
            <a:avLst/>
          </a:prstGeom>
          <a:noFill/>
        </p:spPr>
      </p:pic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714348" y="4071942"/>
            <a:ext cx="8001056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Четыре долгих года войны советские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люди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 глубокой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верой,  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надеждой и уверенностью в завтрашнем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дне слушали сообщения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событиях на фронте, передаваемые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всесоюзным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радио в сводках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Совинформбюро.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5" name="Picture 5" descr="Картинка 47 из 872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57554" y="214290"/>
            <a:ext cx="5429248" cy="37914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428597" y="428604"/>
            <a:ext cx="8143932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первые годы войны сообщалось об упорных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оборонительных боях Красной Армии, затем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 великих победах советских войск под Москвой,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Сталинградом и Курском, в ходе форсирования Днепра,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наконец – о грандиозных наступательных операциях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наших войск в 1944-1945 год.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7411" name="Picture 3" descr="Картинка 106 из 872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2928934"/>
            <a:ext cx="8286808" cy="37052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Рисунок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260350"/>
            <a:ext cx="4464050" cy="626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9" descr="лент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3800" y="4946650"/>
            <a:ext cx="3997325" cy="191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4787900" y="260350"/>
            <a:ext cx="4032250" cy="310854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3200" b="1" dirty="0">
                <a:latin typeface="AG_Cooper" pitchFamily="34" charset="0"/>
              </a:rPr>
              <a:t>Александр Петрович Долгов </a:t>
            </a:r>
          </a:p>
          <a:p>
            <a:pPr>
              <a:defRPr/>
            </a:pPr>
            <a:r>
              <a:rPr lang="ru-RU" sz="3200" b="1" dirty="0">
                <a:latin typeface="AG_Cooper" pitchFamily="34" charset="0"/>
              </a:rPr>
              <a:t>( 1917-1945)</a:t>
            </a:r>
            <a:r>
              <a:rPr lang="ru-RU" sz="3200" dirty="0">
                <a:latin typeface="AG_Cooper" pitchFamily="34" charset="0"/>
              </a:rPr>
              <a:t> </a:t>
            </a:r>
            <a:r>
              <a:rPr lang="ru-RU" sz="3200" dirty="0">
                <a:latin typeface="a_FuturicaNord" pitchFamily="34" charset="-52"/>
              </a:rPr>
              <a:t>— </a:t>
            </a:r>
            <a:r>
              <a:rPr lang="ru-RU" sz="2000" dirty="0">
                <a:latin typeface="a_FuturicaNord" pitchFamily="34" charset="-52"/>
              </a:rPr>
              <a:t>старший лейтенант Рабоче-крестьянской Красной Армии, участник Великой Отечественной войны, Герой Советского Союза (1945). </a:t>
            </a:r>
            <a:endParaRPr lang="ru-RU" sz="2400" dirty="0">
              <a:latin typeface="a_FuturicaNord" pitchFamily="34" charset="-52"/>
            </a:endParaRPr>
          </a:p>
        </p:txBody>
      </p:sp>
      <p:sp>
        <p:nvSpPr>
          <p:cNvPr id="7" name="AutoShape 9"/>
          <p:cNvSpPr>
            <a:spLocks noChangeArrowheads="1"/>
          </p:cNvSpPr>
          <p:nvPr/>
        </p:nvSpPr>
        <p:spPr bwMode="auto">
          <a:xfrm>
            <a:off x="5651500" y="4365625"/>
            <a:ext cx="1728788" cy="1368425"/>
          </a:xfrm>
          <a:prstGeom prst="star5">
            <a:avLst/>
          </a:prstGeom>
          <a:gradFill rotWithShape="1">
            <a:gsLst>
              <a:gs pos="0">
                <a:srgbClr val="CC0000"/>
              </a:gs>
              <a:gs pos="100000">
                <a:srgbClr val="FFFF0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pic>
        <p:nvPicPr>
          <p:cNvPr id="8" name="Olga_Kormuhina_-Molitva_minus_ot_minusa_vk(mp3-engine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4427538" y="6021388"/>
            <a:ext cx="720725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vladimir_troshin_-_za_fabrichnoj_zastavoj_(zvukoff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8388350" y="6165850"/>
            <a:ext cx="482600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50825" y="841375"/>
            <a:ext cx="8642350" cy="19399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>
                <a:solidFill>
                  <a:schemeClr val="accent6">
                    <a:lumMod val="75000"/>
                  </a:schemeClr>
                </a:solidFill>
                <a:latin typeface="AG_Cooper" pitchFamily="34" charset="0"/>
              </a:rPr>
              <a:t>Чапаевск </a:t>
            </a:r>
          </a:p>
          <a:p>
            <a:pPr algn="ctr">
              <a:defRPr/>
            </a:pPr>
            <a:r>
              <a:rPr lang="ru-RU" sz="4000" b="1" dirty="0">
                <a:solidFill>
                  <a:schemeClr val="accent6">
                    <a:lumMod val="75000"/>
                  </a:schemeClr>
                </a:solidFill>
                <a:latin typeface="AG_Cooper" pitchFamily="34" charset="0"/>
              </a:rPr>
              <a:t>в 1920-30-е </a:t>
            </a:r>
          </a:p>
          <a:p>
            <a:pPr algn="ctr">
              <a:defRPr/>
            </a:pPr>
            <a:r>
              <a:rPr lang="ru-RU" sz="4000" b="1" dirty="0">
                <a:solidFill>
                  <a:schemeClr val="accent6">
                    <a:lumMod val="75000"/>
                  </a:schemeClr>
                </a:solidFill>
                <a:latin typeface="AG_Cooper" pitchFamily="34" charset="0"/>
              </a:rPr>
              <a:t>и послевоенные годы</a:t>
            </a:r>
            <a:endParaRPr lang="ru-RU" sz="40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7" name="Picture 6" descr="C:\Documents and Settings\Admin\Рабочий стол\УЧЕБНИКИ\6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6063" y="765175"/>
            <a:ext cx="8670925" cy="547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" descr="C:\Documents and Settings\Admin\Рабочий стол\УЧЕБНИКИ\3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2725" y="620713"/>
            <a:ext cx="8775700" cy="561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7" descr="C:\Documents and Settings\Admin\Рабочий стол\УЧЕБНИКИ\75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3850" y="357188"/>
            <a:ext cx="8351838" cy="585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8" descr="C:\Documents and Settings\Admin\Рабочий стол\УЧЕБНИКИ\111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55575" y="538163"/>
            <a:ext cx="8809038" cy="5646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5" descr="C:\Documents and Settings\Admin\Рабочий стол\УЧЕБНИКИ\49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50825" y="371475"/>
            <a:ext cx="8696325" cy="579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6" dur="3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7" presetID="4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8" dur="3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9" presetID="4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10" dur="3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000"/>
                            </p:stCondLst>
                            <p:childTnLst>
                              <p:par>
                                <p:cTn id="16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000"/>
                            </p:stCondLst>
                            <p:childTnLst>
                              <p:par>
                                <p:cTn id="20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000"/>
                            </p:stCondLst>
                            <p:childTnLst>
                              <p:par>
                                <p:cTn id="24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0"/>
                            </p:stCondLst>
                            <p:childTnLst>
                              <p:par>
                                <p:cTn id="28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16855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3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36513" y="4076700"/>
            <a:ext cx="4402138" cy="1081088"/>
          </a:xfrm>
        </p:spPr>
        <p:txBody>
          <a:bodyPr/>
          <a:lstStyle/>
          <a:p>
            <a:pPr>
              <a:defRPr/>
            </a:pPr>
            <a:r>
              <a:rPr lang="ru-RU" dirty="0" err="1" smtClean="0">
                <a:latin typeface="AG_Cooper" pitchFamily="34" charset="0"/>
              </a:rPr>
              <a:t>Халкин</a:t>
            </a:r>
            <a:r>
              <a:rPr lang="ru-RU" dirty="0" smtClean="0">
                <a:latin typeface="AG_Cooper" pitchFamily="34" charset="0"/>
              </a:rPr>
              <a:t>- Гол </a:t>
            </a:r>
          </a:p>
        </p:txBody>
      </p:sp>
      <p:pic>
        <p:nvPicPr>
          <p:cNvPr id="6147" name="Picture 2" descr="C:\Documents and Settings\Admin\Мои документы\Мои рисунки\Mongolian-soldiers-Battle-Khalkhin-Gol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284663" y="3244850"/>
            <a:ext cx="4662487" cy="3468688"/>
          </a:xfrm>
          <a:noFill/>
        </p:spPr>
      </p:pic>
      <p:pic>
        <p:nvPicPr>
          <p:cNvPr id="6148" name="Picture 3" descr="C:\Documents and Settings\Admin\Мои документы\Мои рисунки\1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115888"/>
            <a:ext cx="4030662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9" name="Прямоугольник 5"/>
          <p:cNvSpPr>
            <a:spLocks noChangeArrowheads="1"/>
          </p:cNvSpPr>
          <p:nvPr/>
        </p:nvSpPr>
        <p:spPr bwMode="auto">
          <a:xfrm>
            <a:off x="4808538" y="1341438"/>
            <a:ext cx="2731069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400" dirty="0">
                <a:latin typeface="AG_Cooper" pitchFamily="34" charset="0"/>
              </a:rPr>
              <a:t>Монголия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0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3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3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14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Рисунок 4" descr="http://gallery.greedykidz.net/get/227352/5+1Compressed.jpg?g2_serialNumber=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1628775"/>
            <a:ext cx="5761038" cy="388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Прямоугольник 5"/>
          <p:cNvSpPr>
            <a:spLocks noChangeArrowheads="1"/>
          </p:cNvSpPr>
          <p:nvPr/>
        </p:nvSpPr>
        <p:spPr bwMode="auto">
          <a:xfrm>
            <a:off x="0" y="476250"/>
            <a:ext cx="91440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400" dirty="0">
                <a:latin typeface="AG_Cooper" pitchFamily="34" charset="0"/>
              </a:rPr>
              <a:t>д. Белый  Бор</a:t>
            </a:r>
            <a:endParaRPr lang="ru-RU" sz="4400" dirty="0"/>
          </a:p>
        </p:txBody>
      </p:sp>
      <p:sp>
        <p:nvSpPr>
          <p:cNvPr id="8196" name="Прямоугольник 6"/>
          <p:cNvSpPr>
            <a:spLocks noChangeArrowheads="1"/>
          </p:cNvSpPr>
          <p:nvPr/>
        </p:nvSpPr>
        <p:spPr bwMode="auto">
          <a:xfrm>
            <a:off x="250825" y="5661025"/>
            <a:ext cx="547370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dirty="0">
                <a:latin typeface="AG_Cooper" pitchFamily="34" charset="0"/>
              </a:rPr>
              <a:t>Дальше врага </a:t>
            </a:r>
          </a:p>
          <a:p>
            <a:pPr algn="ctr">
              <a:defRPr/>
            </a:pPr>
            <a:r>
              <a:rPr lang="ru-RU" sz="2800" dirty="0">
                <a:latin typeface="AG_Cooper" pitchFamily="34" charset="0"/>
              </a:rPr>
              <a:t> не пустили</a:t>
            </a:r>
            <a:endParaRPr lang="ru-RU" sz="2800" dirty="0"/>
          </a:p>
        </p:txBody>
      </p:sp>
      <p:pic>
        <p:nvPicPr>
          <p:cNvPr id="8197" name="Рисунок 7" descr="http://gallery.greedykidz.net/get/227438/52+1Compressed.jpg?g2_serialNumber=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72225" y="1628775"/>
            <a:ext cx="2447925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8" name="Прямоугольник 9"/>
          <p:cNvSpPr>
            <a:spLocks noChangeArrowheads="1"/>
          </p:cNvSpPr>
          <p:nvPr/>
        </p:nvSpPr>
        <p:spPr bwMode="auto">
          <a:xfrm>
            <a:off x="6227763" y="5661025"/>
            <a:ext cx="273685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dirty="0">
                <a:latin typeface="AG_Cooper" pitchFamily="34" charset="0"/>
              </a:rPr>
              <a:t>Рядом со звездой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0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3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3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00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3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  <p:bldP spid="8196" grpId="0"/>
      <p:bldP spid="819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Рабочий стол\УЧЕБНИКИ\067_dolgov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24075" y="115888"/>
            <a:ext cx="4895850" cy="660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398</Words>
  <Application>Microsoft Office PowerPoint</Application>
  <PresentationFormat>Экран (4:3)</PresentationFormat>
  <Paragraphs>61</Paragraphs>
  <Slides>20</Slides>
  <Notes>1</Notes>
  <HiddenSlides>0</HiddenSlides>
  <MMClips>3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2" baseType="lpstr">
      <vt:lpstr>Тема Office</vt:lpstr>
      <vt:lpstr>PHOTO-PAINT</vt:lpstr>
      <vt:lpstr>Слайд 1</vt:lpstr>
      <vt:lpstr>Слайд 2</vt:lpstr>
      <vt:lpstr>Слайд 3</vt:lpstr>
      <vt:lpstr>Слайд 4</vt:lpstr>
      <vt:lpstr>Слайд 5</vt:lpstr>
      <vt:lpstr>Слайд 6</vt:lpstr>
      <vt:lpstr>Халкин- Гол 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123</dc:creator>
  <cp:lastModifiedBy>777</cp:lastModifiedBy>
  <cp:revision>17</cp:revision>
  <dcterms:created xsi:type="dcterms:W3CDTF">2012-05-04T06:38:45Z</dcterms:created>
  <dcterms:modified xsi:type="dcterms:W3CDTF">2019-10-18T04:26:44Z</dcterms:modified>
</cp:coreProperties>
</file>