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3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C1D98AD-8FF8-4274-9063-15E367B42CB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AF5A9D7-06E1-4909-BD4B-C6479CC3E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Z:\&#1059;&#1088;&#1086;&#1082;&#1080;\&#1054;&#1052;\4%20&#1082;&#1083;&#1072;&#1089;&#1089;\&#1059;&#1088;&#1086;&#1082;&#1080;%2040-59%20&#1057;&#1090;&#1088;&#1072;&#1085;&#1080;&#1094;&#1099;%20&#1080;&#1089;&#1090;&#1086;&#1088;&#1080;&#1080;%20&#1056;&#1086;&#1089;&#1089;&#1080;&#1080;%2020&#1095;\40.&#1042;&#1086;%20&#1074;&#1088;&#1077;&#1084;&#1077;&#1085;&#1072;%20&#1044;&#1088;&#1077;&#1074;&#1085;&#1077;&#1081;%20&#1056;&#1091;&#1089;&#1080;\&#1059;&#1088;&#1086;&#1082;=&#1042;&#1086;%20&#1074;&#1088;&#1077;&#1084;&#1077;&#1085;&#1072;%20&#1044;&#1088;&#1077;&#1074;&#1085;&#1077;&#1081;%20&#1056;&#1091;&#1089;&#1080;=\&#1045;&#1089;&#1077;&#1085;&#1080;&#1085;%20=&#1075;&#1086;&#1081;,%20&#1090;&#1099;,%20&#1056;&#1091;&#1089;&#1100;..=(&#1057;.&#1041;&#1077;&#1079;&#1088;&#1091;&#1082;&#1086;&#1074;).mp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" TargetMode="External"/><Relationship Id="rId2" Type="http://schemas.openxmlformats.org/officeDocument/2006/relationships/hyperlink" Target="https://www.youtube.com/watch?v=Ua1HFqNgX3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00042"/>
            <a:ext cx="8458200" cy="50006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МБОУ «Родомановская средняя школа»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785926"/>
            <a:ext cx="728667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Урок по окружающему миру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 4 классе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«Во времена Древней Руси»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685800" y="4643446"/>
            <a:ext cx="8458200" cy="114300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2800" b="1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 и провела: Хананеева Е. М.,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2800" b="1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en-US" sz="2800" b="1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sz="2800" b="1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квалификационной категории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6143644"/>
            <a:ext cx="1571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2020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786742" cy="4647051"/>
          </a:xfrm>
        </p:spPr>
        <p:txBody>
          <a:bodyPr>
            <a:normAutofit/>
          </a:bodyPr>
          <a:lstStyle/>
          <a:p>
            <a:r>
              <a:rPr lang="ru-RU" dirty="0" smtClean="0"/>
              <a:t>1- а</a:t>
            </a:r>
            <a:br>
              <a:rPr lang="ru-RU" dirty="0" smtClean="0"/>
            </a:br>
            <a:r>
              <a:rPr lang="ru-RU" dirty="0" smtClean="0"/>
              <a:t>2- в</a:t>
            </a:r>
            <a:br>
              <a:rPr lang="ru-RU" dirty="0" smtClean="0"/>
            </a:br>
            <a:r>
              <a:rPr lang="ru-RU" dirty="0" smtClean="0"/>
              <a:t>3- б</a:t>
            </a:r>
            <a:br>
              <a:rPr lang="ru-RU" dirty="0" smtClean="0"/>
            </a:br>
            <a:r>
              <a:rPr lang="ru-RU" dirty="0" smtClean="0"/>
              <a:t>4- а</a:t>
            </a:r>
            <a:br>
              <a:rPr lang="ru-RU" dirty="0" smtClean="0"/>
            </a:br>
            <a:r>
              <a:rPr lang="ru-RU" dirty="0" smtClean="0"/>
              <a:t>5- в</a:t>
            </a:r>
            <a:br>
              <a:rPr lang="ru-RU" dirty="0" smtClean="0"/>
            </a:br>
            <a:r>
              <a:rPr lang="ru-RU" dirty="0" smtClean="0"/>
              <a:t>6- </a:t>
            </a:r>
            <a:r>
              <a:rPr lang="ru-RU" dirty="0" err="1" smtClean="0"/>
              <a:t>А,б,В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0"/>
            <a:ext cx="8458200" cy="1271566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Ответы на тест </a:t>
            </a:r>
          </a:p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«Жизнь древних славян»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714356"/>
            <a:ext cx="8458200" cy="536143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1.Днепр</a:t>
            </a:r>
            <a:br>
              <a:rPr lang="ru-RU" dirty="0" smtClean="0"/>
            </a:br>
            <a:r>
              <a:rPr lang="ru-RU" dirty="0" smtClean="0"/>
              <a:t>2.Бортник</a:t>
            </a:r>
            <a:br>
              <a:rPr lang="ru-RU" dirty="0" smtClean="0"/>
            </a:br>
            <a:r>
              <a:rPr lang="ru-RU" dirty="0" smtClean="0"/>
              <a:t>3.племена</a:t>
            </a:r>
            <a:br>
              <a:rPr lang="ru-RU" dirty="0" smtClean="0"/>
            </a:br>
            <a:r>
              <a:rPr lang="ru-RU" dirty="0" smtClean="0"/>
              <a:t>4.Водяной</a:t>
            </a:r>
            <a:br>
              <a:rPr lang="ru-RU" dirty="0" smtClean="0"/>
            </a:br>
            <a:r>
              <a:rPr lang="ru-RU" dirty="0" smtClean="0"/>
              <a:t>5.перун</a:t>
            </a:r>
            <a:br>
              <a:rPr lang="ru-RU" dirty="0" smtClean="0"/>
            </a:br>
            <a:r>
              <a:rPr lang="ru-RU" dirty="0" smtClean="0"/>
              <a:t>6.Кикимора</a:t>
            </a:r>
            <a:br>
              <a:rPr lang="ru-RU" dirty="0" smtClean="0"/>
            </a:br>
            <a:r>
              <a:rPr lang="ru-RU" dirty="0" smtClean="0"/>
              <a:t>7.Леший</a:t>
            </a:r>
            <a:br>
              <a:rPr lang="ru-RU" dirty="0" smtClean="0"/>
            </a:br>
            <a:r>
              <a:rPr lang="ru-RU" dirty="0" smtClean="0"/>
              <a:t>8.Коляда</a:t>
            </a:r>
            <a:br>
              <a:rPr lang="ru-RU" dirty="0" smtClean="0"/>
            </a:br>
            <a:r>
              <a:rPr lang="ru-RU" dirty="0" smtClean="0"/>
              <a:t>9.глина</a:t>
            </a:r>
            <a:br>
              <a:rPr lang="ru-RU" dirty="0" smtClean="0"/>
            </a:br>
            <a:r>
              <a:rPr lang="ru-RU" dirty="0" smtClean="0"/>
              <a:t>10.Масленица</a:t>
            </a:r>
            <a:br>
              <a:rPr lang="ru-RU" dirty="0" smtClean="0"/>
            </a:br>
            <a:r>
              <a:rPr lang="ru-RU" dirty="0" smtClean="0"/>
              <a:t>11.Домовой</a:t>
            </a:r>
            <a:br>
              <a:rPr lang="ru-RU" dirty="0" smtClean="0"/>
            </a:br>
            <a:r>
              <a:rPr lang="ru-RU" dirty="0" smtClean="0"/>
              <a:t>               Ключевое слово: </a:t>
            </a:r>
            <a:r>
              <a:rPr lang="ru-RU" dirty="0" smtClean="0">
                <a:solidFill>
                  <a:srgbClr val="C00000"/>
                </a:solidFill>
              </a:rPr>
              <a:t>Древний Киев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0"/>
            <a:ext cx="8458200" cy="714356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Ответы на кроссворд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Есенин =гой, ты, Русь..=(С.Безруков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000372"/>
            <a:ext cx="8929718" cy="3075415"/>
          </a:xfrm>
        </p:spPr>
        <p:txBody>
          <a:bodyPr/>
          <a:lstStyle/>
          <a:p>
            <a:r>
              <a:rPr lang="ru-RU" dirty="0" smtClean="0"/>
              <a:t>Цель урока: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ознакомление с возникновением русского государства. Её князьями, принятием христианства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14290"/>
            <a:ext cx="9144000" cy="1914532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Тема урока: </a:t>
            </a:r>
          </a:p>
          <a:p>
            <a:r>
              <a:rPr lang="ru-RU" sz="4400" b="1" dirty="0" smtClean="0">
                <a:solidFill>
                  <a:srgbClr val="C00000"/>
                </a:solidFill>
              </a:rPr>
              <a:t>                 Во времена Древней Руси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/>
              <a:t>•</a:t>
            </a:r>
            <a:r>
              <a:rPr lang="ru-RU" sz="3600" dirty="0" smtClean="0"/>
              <a:t>  </a:t>
            </a:r>
            <a:r>
              <a:rPr lang="ru-RU" sz="4400" b="1" dirty="0" smtClean="0"/>
              <a:t>Без добрых дел – вера мертва.</a:t>
            </a:r>
          </a:p>
          <a:p>
            <a:r>
              <a:rPr lang="ru-RU" sz="4400" b="1" dirty="0" smtClean="0"/>
              <a:t>•  Земля русская вся под Богом.</a:t>
            </a:r>
          </a:p>
          <a:p>
            <a:r>
              <a:rPr lang="ru-RU" sz="4400" b="1" dirty="0" smtClean="0"/>
              <a:t>•  Русь святая, православная, богатырская, мать святорусская земля.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14290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cer\Desktop\Ре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786058"/>
            <a:ext cx="8458200" cy="1222375"/>
          </a:xfrm>
        </p:spPr>
        <p:txBody>
          <a:bodyPr/>
          <a:lstStyle/>
          <a:p>
            <a:r>
              <a:rPr lang="ru-RU" dirty="0" smtClean="0"/>
              <a:t>Стр.40-45, </a:t>
            </a:r>
            <a:r>
              <a:rPr lang="ru-RU" dirty="0" err="1" smtClean="0"/>
              <a:t>чит</a:t>
            </a:r>
            <a:r>
              <a:rPr lang="ru-RU" dirty="0" smtClean="0"/>
              <a:t>., зад. </a:t>
            </a:r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28604"/>
            <a:ext cx="8458200" cy="142876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571744"/>
            <a:ext cx="8458200" cy="2228856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dirty="0" smtClean="0">
                <a:hlinkClick r:id="rId2"/>
              </a:rPr>
              <a:t>https</a:t>
            </a:r>
            <a:r>
              <a:rPr lang="en-US" dirty="0" smtClean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www.youtube.com/watch?v=Ua1HFqNgX3E</a:t>
            </a:r>
            <a:endParaRPr lang="ru-RU" dirty="0" smtClean="0"/>
          </a:p>
          <a:p>
            <a:pPr marL="457200" indent="-457200">
              <a:buAutoNum type="arabicPeriod"/>
            </a:pPr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yandex.ru</a:t>
            </a:r>
            <a:endParaRPr lang="ru-RU" dirty="0" smtClean="0"/>
          </a:p>
          <a:p>
            <a:pPr marL="457200" indent="-457200">
              <a:buAutoNum type="arabicPeriod"/>
            </a:pPr>
            <a:endParaRPr lang="en-US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714356"/>
            <a:ext cx="60722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dirty="0" smtClean="0">
                <a:ln w="12700" cmpd="sng">
                  <a:solidFill>
                    <a:schemeClr val="accent4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sz="4400" dirty="0">
              <a:ln w="12700" cmpd="sng">
                <a:solidFill>
                  <a:schemeClr val="accent4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89</TotalTime>
  <Words>106</Words>
  <Application>Microsoft Office PowerPoint</Application>
  <PresentationFormat>Экран (4:3)</PresentationFormat>
  <Paragraphs>24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Слайд 1</vt:lpstr>
      <vt:lpstr>1- а 2- в 3- б 4- а 5- в 6- А,б,В </vt:lpstr>
      <vt:lpstr>1.Днепр 2.Бортник 3.племена 4.Водяной 5.перун 6.Кикимора 7.Леший 8.Коляда 9.глина 10.Масленица 11.Домовой                Ключевое слово: Древний Киев</vt:lpstr>
      <vt:lpstr>Слайд 4</vt:lpstr>
      <vt:lpstr>Цель урока:   ознакомление с возникновением русского государства. Её князьями, принятием христианства</vt:lpstr>
      <vt:lpstr>Слайд 6</vt:lpstr>
      <vt:lpstr>Слайд 7</vt:lpstr>
      <vt:lpstr>Стр.40-45, чит., зад. 5</vt:lpstr>
      <vt:lpstr>Слайд 9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Acer</cp:lastModifiedBy>
  <cp:revision>12</cp:revision>
  <dcterms:created xsi:type="dcterms:W3CDTF">2020-02-10T12:44:02Z</dcterms:created>
  <dcterms:modified xsi:type="dcterms:W3CDTF">2020-04-29T13:37:48Z</dcterms:modified>
</cp:coreProperties>
</file>