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80" r:id="rId4"/>
    <p:sldId id="266" r:id="rId5"/>
    <p:sldId id="281" r:id="rId6"/>
    <p:sldId id="278" r:id="rId7"/>
    <p:sldId id="27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908720"/>
            <a:ext cx="8229600" cy="1066800"/>
          </a:xfrm>
        </p:spPr>
        <p:txBody>
          <a:bodyPr/>
          <a:lstStyle/>
          <a:p>
            <a:pPr algn="ctr"/>
            <a:endParaRPr lang="ru-RU" b="1" dirty="0">
              <a:latin typeface="+mn-lt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51368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en-US" sz="4000" dirty="0" smtClean="0"/>
              <a:t>“Choose a ________ you love and you’ll never work a day in your life</a:t>
            </a:r>
            <a:r>
              <a:rPr lang="ru-RU" sz="4000" dirty="0" smtClean="0"/>
              <a:t>.</a:t>
            </a:r>
            <a:r>
              <a:rPr lang="en-US" sz="4000" dirty="0" smtClean="0"/>
              <a:t>” </a:t>
            </a:r>
          </a:p>
          <a:p>
            <a:pPr>
              <a:buNone/>
            </a:pPr>
            <a:r>
              <a:rPr lang="en-US" sz="4000" b="1" i="1" dirty="0" smtClean="0"/>
              <a:t>                                        </a:t>
            </a:r>
            <a:r>
              <a:rPr lang="en-US" b="1" i="1" dirty="0" smtClean="0">
                <a:hlinkClick r:id="rId2" action="ppaction://hlinksldjump"/>
              </a:rPr>
              <a:t>Confucius</a:t>
            </a:r>
            <a:r>
              <a:rPr lang="en-US" b="1" i="1" dirty="0" smtClean="0"/>
              <a:t> </a:t>
            </a:r>
          </a:p>
          <a:p>
            <a:pPr algn="r">
              <a:buNone/>
            </a:pPr>
            <a:r>
              <a:rPr lang="en-US" i="1" dirty="0" smtClean="0"/>
              <a:t>(a Chinese philosopher)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3314" name="Picture 2" descr="http://voshozhdenie.su/images/stories/%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077072"/>
            <a:ext cx="2047875" cy="2181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6516216" y="836712"/>
            <a:ext cx="24117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jobs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836712"/>
            <a:ext cx="63033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The World of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1844824"/>
            <a:ext cx="13131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job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1628800"/>
          <a:ext cx="7776863" cy="2453640"/>
        </p:xfrm>
        <a:graphic>
          <a:graphicData uri="http://schemas.openxmlformats.org/drawingml/2006/table">
            <a:tbl>
              <a:tblPr/>
              <a:tblGrid>
                <a:gridCol w="207290"/>
                <a:gridCol w="3037060"/>
                <a:gridCol w="1669532"/>
                <a:gridCol w="1501122"/>
                <a:gridCol w="1361859"/>
              </a:tblGrid>
              <a:tr h="184433"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Name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_________________________________________________________________________                                        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69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 know/can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Very well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Well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Not very well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9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vocabulary “Jobs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”,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types of professions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9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the formula of 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choosing a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profession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2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speak about different jobs (name characteristics of people of this job, describe their duties)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9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listen about different jobs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9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write a job advertisement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9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work in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groups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63" name="AutoShape 15"/>
          <p:cNvSpPr>
            <a:spLocks noChangeShapeType="1"/>
          </p:cNvSpPr>
          <p:nvPr/>
        </p:nvSpPr>
        <p:spPr bwMode="auto">
          <a:xfrm flipV="1">
            <a:off x="827583" y="4077072"/>
            <a:ext cx="45719" cy="247384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/>
          <p:cNvSpPr>
            <a:spLocks noChangeShapeType="1"/>
          </p:cNvSpPr>
          <p:nvPr/>
        </p:nvSpPr>
        <p:spPr bwMode="auto">
          <a:xfrm flipV="1">
            <a:off x="827584" y="6525344"/>
            <a:ext cx="6067426" cy="285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1331640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755576" y="5013176"/>
            <a:ext cx="190500" cy="18097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1" name="AutoShape 13"/>
          <p:cNvSpPr>
            <a:spLocks noChangeArrowheads="1"/>
          </p:cNvSpPr>
          <p:nvPr/>
        </p:nvSpPr>
        <p:spPr bwMode="auto">
          <a:xfrm>
            <a:off x="755576" y="5733256"/>
            <a:ext cx="190500" cy="18097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>
            <a:off x="755576" y="4293096"/>
            <a:ext cx="190500" cy="18097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WordArt 12"/>
          <p:cNvSpPr>
            <a:spLocks noChangeArrowheads="1" noChangeShapeType="1" noTextEdit="1"/>
          </p:cNvSpPr>
          <p:nvPr/>
        </p:nvSpPr>
        <p:spPr bwMode="auto">
          <a:xfrm>
            <a:off x="251520" y="5733256"/>
            <a:ext cx="523875" cy="18097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not bad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23528" y="5013176"/>
            <a:ext cx="260350" cy="18097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well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2059" name="WordArt 11"/>
          <p:cNvSpPr>
            <a:spLocks noChangeArrowheads="1" noChangeShapeType="1" noTextEdit="1"/>
          </p:cNvSpPr>
          <p:nvPr/>
        </p:nvSpPr>
        <p:spPr bwMode="auto">
          <a:xfrm>
            <a:off x="179512" y="4293096"/>
            <a:ext cx="622300" cy="24447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very well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123728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915816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3707904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4572000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5436096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611560" y="255713"/>
            <a:ext cx="7416824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i="1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Приложение</a:t>
            </a:r>
            <a:r>
              <a:rPr kumimoji="0" lang="en-US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 1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  <a:hlinkClick r:id="rId2" action="ppaction://hlinksldjump"/>
              </a:rPr>
              <a:t>CARD </a:t>
            </a:r>
            <a:r>
              <a:rPr kumimoji="0" lang="en-US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  <a:hlinkClick r:id="rId2" action="ppaction://hlinksldjump"/>
              </a:rPr>
              <a:t>1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Student’s Self-Assessment form                                                     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Module 3b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I think I will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 learn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about (how to…)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 / review / 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practise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 … 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5928055" y="4869160"/>
            <a:ext cx="3215945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can </a:t>
            </a:r>
            <a:r>
              <a:rPr kumimoji="0" lang="en-US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en-US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very well / well.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think I am good at  _________.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need to practice __________more.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331640" y="5085184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2915816" y="515719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5508104" y="4365104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3707904" y="515719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4644008" y="6309320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2195736" y="6309320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единительная линия 31"/>
          <p:cNvCxnSpPr>
            <a:stCxn id="24" idx="6"/>
            <a:endCxn id="30" idx="1"/>
          </p:cNvCxnSpPr>
          <p:nvPr/>
        </p:nvCxnSpPr>
        <p:spPr>
          <a:xfrm>
            <a:off x="1475656" y="5157192"/>
            <a:ext cx="741171" cy="11732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2195736" y="5301208"/>
            <a:ext cx="770997" cy="11310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26" idx="4"/>
            <a:endCxn id="28" idx="3"/>
          </p:cNvCxnSpPr>
          <p:nvPr/>
        </p:nvCxnSpPr>
        <p:spPr>
          <a:xfrm flipV="1">
            <a:off x="2987824" y="5280117"/>
            <a:ext cx="741171" cy="210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endCxn id="29" idx="3"/>
          </p:cNvCxnSpPr>
          <p:nvPr/>
        </p:nvCxnSpPr>
        <p:spPr>
          <a:xfrm>
            <a:off x="3851920" y="5301208"/>
            <a:ext cx="813179" cy="11310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stCxn id="27" idx="4"/>
          </p:cNvCxnSpPr>
          <p:nvPr/>
        </p:nvCxnSpPr>
        <p:spPr>
          <a:xfrm flipH="1">
            <a:off x="4737107" y="4509120"/>
            <a:ext cx="843005" cy="18932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444022"/>
          <a:ext cx="9143999" cy="6413978"/>
        </p:xfrm>
        <a:graphic>
          <a:graphicData uri="http://schemas.openxmlformats.org/drawingml/2006/table">
            <a:tbl>
              <a:tblPr/>
              <a:tblGrid>
                <a:gridCol w="2405664"/>
                <a:gridCol w="2979848"/>
                <a:gridCol w="3758487"/>
              </a:tblGrid>
              <a:tr h="21031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PERSON - PERSON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974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03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Jobs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Characteristics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Duties</a:t>
                      </a: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1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waiter, sales assistant, teacher, doctor, manager, lawyer, psychologist, journalist, policeman, travel agent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patient, sociable, sympathetic, friendly, communicative, kind have good organizational skills,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reserved, optimistic, polite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work with people, cure sick people, train , teach, protect rights and security, manage people, easily communicate with new people, listen carefully to people, speak well and  clearly, sell goods</a:t>
                      </a: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PERSON - ART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03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Jobs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Characteristics</a:t>
                      </a: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Duties</a:t>
                      </a: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1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author, artist, actor, musician, journalist, stylist, photographer, composer, designer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have rich imagination, creative, flexible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perform on stage, compose (poems, prose), sing, play musical instruments, design  models, create paintings, sculpture, photography, etc.; make beautiful things</a:t>
                      </a: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PERSON – SIGN SYSTEM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03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Jobs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Characteristics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Duties</a:t>
                      </a: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87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traffic warden, graphic designer, accountant, cashier, computer programmer, bank teller, translator, economist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ability to math, developed abstract thinking, high stability of attention, neat, accurate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process texts and tables, perform calculations, process information, work with maps and diagrams, receive and transmit signals and messages, operate with signs and symbols, search and fix errors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2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PERSON – NATURE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03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Jobs</a:t>
                      </a: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Characteristics</a:t>
                      </a: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Duties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79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vet, lion tamer, ecologist, geologist, florist, landscape designer, farmer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Attentive, observant, sympathetic, active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care for animals, plant trees and flowers, fight against diseases, pests, grow vegetables and fruits; observe, study various natural phenomena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117">
                <a:tc gridSpan="3"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615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PERSON – MACHINES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7117"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615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Jobs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615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Characteristics</a:t>
                      </a: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25"/>
                        </a:lnSpc>
                        <a:spcAft>
                          <a:spcPts val="615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Duties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7982">
                <a:tc>
                  <a:txBody>
                    <a:bodyPr/>
                    <a:lstStyle/>
                    <a:p>
                      <a:pPr>
                        <a:lnSpc>
                          <a:spcPts val="1225"/>
                        </a:lnSpc>
                        <a:spcAft>
                          <a:spcPts val="615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operator, mechanic, driver, engineer, builder, architect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Attentive, observant, accurate, disciplined, have practical thinking</a:t>
                      </a: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explore, observe; create and test new samples; plan, design,  develop models; invent new ways of doing things; independently organize their work and the work of others; make non-standard decisions.</a:t>
                      </a: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39069" marR="39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4172691" y="90100"/>
            <a:ext cx="79861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Times New Roman" pitchFamily="18" charset="0"/>
                <a:cs typeface="Times New Roman" pitchFamily="18" charset="0"/>
                <a:hlinkClick r:id="" action="ppaction://noaction"/>
              </a:rPr>
              <a:t>CARD 3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0"/>
            <a:ext cx="5276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263680" y="1472010"/>
            <a:ext cx="288032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16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263680" y="2276872"/>
            <a:ext cx="288032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 smtClean="0">
                <a:cs typeface="Arial" pitchFamily="34" charset="0"/>
              </a:rPr>
              <a:t>2) </a:t>
            </a:r>
            <a:r>
              <a:rPr lang="en-US" sz="2000" dirty="0" smtClean="0">
                <a:cs typeface="Arial" pitchFamily="34" charset="0"/>
              </a:rPr>
              <a:t>well-</a:t>
            </a:r>
            <a:r>
              <a:rPr lang="en-US" sz="2000" dirty="0" err="1" smtClean="0">
                <a:cs typeface="Arial" pitchFamily="34" charset="0"/>
              </a:rPr>
              <a:t>organised</a:t>
            </a:r>
            <a:endParaRPr lang="en-US" sz="2000" dirty="0" smtClean="0"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263680" y="3068960"/>
            <a:ext cx="288032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 smtClean="0">
                <a:cs typeface="Arial" pitchFamily="34" charset="0"/>
              </a:rPr>
              <a:t>3) </a:t>
            </a:r>
            <a:r>
              <a:rPr lang="en-US" sz="2000" dirty="0" smtClean="0">
                <a:cs typeface="Arial" pitchFamily="34" charset="0"/>
              </a:rPr>
              <a:t>h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ours</a:t>
            </a:r>
            <a:endParaRPr kumimoji="0" lang="en-US" sz="20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263680" y="3861048"/>
            <a:ext cx="288032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4)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to serve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263680" y="4725144"/>
            <a:ext cx="288032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dirty="0" smtClean="0">
                <a:cs typeface="Arial" pitchFamily="34" charset="0"/>
              </a:rPr>
              <a:t>5) </a:t>
            </a:r>
            <a:r>
              <a:rPr lang="en-US" sz="2000" dirty="0" smtClean="0">
                <a:cs typeface="Arial" pitchFamily="34" charset="0"/>
              </a:rPr>
              <a:t>payments</a:t>
            </a:r>
            <a:endParaRPr lang="en-US" sz="2000" baseline="0" dirty="0" smtClean="0"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263680" y="5517232"/>
            <a:ext cx="288032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6) 5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pounds 50 an hour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64704"/>
            <a:ext cx="8229600" cy="1066800"/>
          </a:xfrm>
        </p:spPr>
        <p:txBody>
          <a:bodyPr/>
          <a:lstStyle/>
          <a:p>
            <a:r>
              <a:rPr lang="en-US" b="1" dirty="0" smtClean="0">
                <a:latin typeface="+mn-lt"/>
              </a:rPr>
              <a:t>Currency Exchange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132856"/>
            <a:ext cx="8229600" cy="4325112"/>
          </a:xfrm>
        </p:spPr>
        <p:txBody>
          <a:bodyPr/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«5» -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more than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 </a:t>
            </a:r>
            <a:r>
              <a:rPr lang="ru-RU" b="1" dirty="0" smtClean="0">
                <a:solidFill>
                  <a:srgbClr val="C00000"/>
                </a:solidFill>
                <a:ea typeface="Times New Roman"/>
              </a:rPr>
              <a:t>15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banknotes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ea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«4» -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from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 </a:t>
            </a:r>
            <a:r>
              <a:rPr lang="ru-RU" b="1" dirty="0" smtClean="0">
                <a:solidFill>
                  <a:srgbClr val="C00000"/>
                </a:solidFill>
                <a:ea typeface="Times New Roman"/>
              </a:rPr>
              <a:t>11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to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 </a:t>
            </a:r>
            <a:r>
              <a:rPr lang="ru-RU" b="1" dirty="0" smtClean="0">
                <a:solidFill>
                  <a:srgbClr val="C00000"/>
                </a:solidFill>
                <a:ea typeface="Times New Roman"/>
              </a:rPr>
              <a:t>14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banknotes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ea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«3» - </a:t>
            </a:r>
            <a:r>
              <a:rPr lang="ru-RU" b="1" dirty="0" smtClean="0">
                <a:solidFill>
                  <a:srgbClr val="C00000"/>
                </a:solidFill>
                <a:ea typeface="Times New Roman"/>
              </a:rPr>
              <a:t>8-10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ea typeface="Times New Roman"/>
              </a:rPr>
              <a:t>banknotes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ea typeface="Times New Roman"/>
            </a:endParaRPr>
          </a:p>
          <a:p>
            <a:endParaRPr lang="ru-RU" dirty="0"/>
          </a:p>
        </p:txBody>
      </p:sp>
      <p:pic>
        <p:nvPicPr>
          <p:cNvPr id="1028" name="Picture 4" descr="Обмен валют картинки 6"/>
          <p:cNvPicPr>
            <a:picLocks noChangeAspect="1" noChangeArrowheads="1"/>
          </p:cNvPicPr>
          <p:nvPr/>
        </p:nvPicPr>
        <p:blipFill>
          <a:blip r:embed="rId2" cstate="print"/>
          <a:srcRect l="14776" t="3979" r="14072" b="4507"/>
          <a:stretch>
            <a:fillRect/>
          </a:stretch>
        </p:blipFill>
        <p:spPr bwMode="auto">
          <a:xfrm>
            <a:off x="5724128" y="3645024"/>
            <a:ext cx="2930413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1628800"/>
          <a:ext cx="7776863" cy="2453640"/>
        </p:xfrm>
        <a:graphic>
          <a:graphicData uri="http://schemas.openxmlformats.org/drawingml/2006/table">
            <a:tbl>
              <a:tblPr/>
              <a:tblGrid>
                <a:gridCol w="207290"/>
                <a:gridCol w="3037060"/>
                <a:gridCol w="1669532"/>
                <a:gridCol w="1501122"/>
                <a:gridCol w="1361859"/>
              </a:tblGrid>
              <a:tr h="184433">
                <a:tc gridSpan="5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Name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_________________________________________________________________________                                        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69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 know/can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Very well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Well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Not very well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9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vocabulary “Jobs”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9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the formula of 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choosing a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profession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2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speak about different jobs (name characteristics of people of this job, describe their duties)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9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listen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about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different jobs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                          +</a:t>
                      </a:r>
                      <a:endParaRPr lang="en-US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9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write a job advertisement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endParaRPr lang="en-US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9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work in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groups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+                             +</a:t>
                      </a:r>
                      <a:endParaRPr lang="en-US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44" marR="68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63" name="AutoShape 15"/>
          <p:cNvSpPr>
            <a:spLocks noChangeShapeType="1"/>
          </p:cNvSpPr>
          <p:nvPr/>
        </p:nvSpPr>
        <p:spPr bwMode="auto">
          <a:xfrm flipV="1">
            <a:off x="827583" y="4077072"/>
            <a:ext cx="45719" cy="247384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/>
          <p:cNvSpPr>
            <a:spLocks noChangeShapeType="1"/>
          </p:cNvSpPr>
          <p:nvPr/>
        </p:nvSpPr>
        <p:spPr bwMode="auto">
          <a:xfrm flipV="1">
            <a:off x="827584" y="6525344"/>
            <a:ext cx="6067426" cy="285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1331640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755576" y="5013176"/>
            <a:ext cx="190500" cy="18097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1" name="AutoShape 13"/>
          <p:cNvSpPr>
            <a:spLocks noChangeArrowheads="1"/>
          </p:cNvSpPr>
          <p:nvPr/>
        </p:nvSpPr>
        <p:spPr bwMode="auto">
          <a:xfrm>
            <a:off x="755576" y="5733256"/>
            <a:ext cx="190500" cy="18097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>
            <a:off x="755576" y="4293096"/>
            <a:ext cx="190500" cy="18097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WordArt 12"/>
          <p:cNvSpPr>
            <a:spLocks noChangeArrowheads="1" noChangeShapeType="1" noTextEdit="1"/>
          </p:cNvSpPr>
          <p:nvPr/>
        </p:nvSpPr>
        <p:spPr bwMode="auto">
          <a:xfrm>
            <a:off x="251520" y="5733256"/>
            <a:ext cx="523875" cy="18097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not bad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323528" y="5013176"/>
            <a:ext cx="260350" cy="18097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well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2059" name="WordArt 11"/>
          <p:cNvSpPr>
            <a:spLocks noChangeArrowheads="1" noChangeShapeType="1" noTextEdit="1"/>
          </p:cNvSpPr>
          <p:nvPr/>
        </p:nvSpPr>
        <p:spPr bwMode="auto">
          <a:xfrm>
            <a:off x="179512" y="4293096"/>
            <a:ext cx="622300" cy="24447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0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Times New Roman"/>
                <a:cs typeface="Times New Roman"/>
              </a:rPr>
              <a:t>very well</a:t>
            </a:r>
            <a:endParaRPr lang="ru-RU" sz="3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123728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915816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3707904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4572000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5436096" y="6309320"/>
            <a:ext cx="231775" cy="390525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611560" y="255713"/>
            <a:ext cx="7416824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i="1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Приложение</a:t>
            </a:r>
            <a:r>
              <a:rPr kumimoji="0" lang="en-US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 1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  <a:hlinkClick r:id="rId2" action="ppaction://hlinksldjump"/>
              </a:rPr>
              <a:t>CARD </a:t>
            </a:r>
            <a:r>
              <a:rPr kumimoji="0" lang="en-US" b="1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  <a:hlinkClick r:id="rId2" action="ppaction://hlinksldjump"/>
              </a:rPr>
              <a:t>1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Student’s Self-Assessment form                                                     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Module 3b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I think I will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 learn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about (how to…)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 / review /  </a:t>
            </a:r>
            <a:r>
              <a:rPr kumimoji="0" lang="en-US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practise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Times New Roman" pitchFamily="18" charset="0"/>
              </a:rPr>
              <a:t> … 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5928055" y="4869160"/>
            <a:ext cx="3215945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can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</a:t>
            </a:r>
            <a:r>
              <a:rPr kumimoji="0" lang="en-US" sz="1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very well / well.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think I am good at  _________.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need to practice __________more.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331640" y="5085184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2915816" y="515719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5508104" y="4365104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3707904" y="515719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4644008" y="6309320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2195736" y="6309320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единительная линия 31"/>
          <p:cNvCxnSpPr>
            <a:stCxn id="24" idx="6"/>
            <a:endCxn id="30" idx="1"/>
          </p:cNvCxnSpPr>
          <p:nvPr/>
        </p:nvCxnSpPr>
        <p:spPr>
          <a:xfrm>
            <a:off x="1475656" y="5157192"/>
            <a:ext cx="741171" cy="11732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2195736" y="5301208"/>
            <a:ext cx="770997" cy="11310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26" idx="4"/>
            <a:endCxn id="28" idx="3"/>
          </p:cNvCxnSpPr>
          <p:nvPr/>
        </p:nvCxnSpPr>
        <p:spPr>
          <a:xfrm flipV="1">
            <a:off x="2987824" y="5280117"/>
            <a:ext cx="741171" cy="210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endCxn id="29" idx="3"/>
          </p:cNvCxnSpPr>
          <p:nvPr/>
        </p:nvCxnSpPr>
        <p:spPr>
          <a:xfrm>
            <a:off x="3851920" y="5301208"/>
            <a:ext cx="813179" cy="11310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stCxn id="27" idx="4"/>
          </p:cNvCxnSpPr>
          <p:nvPr/>
        </p:nvCxnSpPr>
        <p:spPr>
          <a:xfrm flipH="1">
            <a:off x="4737107" y="4509120"/>
            <a:ext cx="843005" cy="18932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Овал 30"/>
          <p:cNvSpPr/>
          <p:nvPr/>
        </p:nvSpPr>
        <p:spPr>
          <a:xfrm>
            <a:off x="1331640" y="4365104"/>
            <a:ext cx="144016" cy="14401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2123728" y="4365104"/>
            <a:ext cx="144016" cy="14401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2915816" y="4365104"/>
            <a:ext cx="144016" cy="14401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3635896" y="5157192"/>
            <a:ext cx="144016" cy="14401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4644008" y="5157192"/>
            <a:ext cx="144016" cy="14401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5364088" y="4365104"/>
            <a:ext cx="144016" cy="144016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3" name="Прямая соединительная линия 42"/>
          <p:cNvCxnSpPr>
            <a:stCxn id="31" idx="5"/>
            <a:endCxn id="37" idx="2"/>
          </p:cNvCxnSpPr>
          <p:nvPr/>
        </p:nvCxnSpPr>
        <p:spPr>
          <a:xfrm flipV="1">
            <a:off x="1454565" y="4437112"/>
            <a:ext cx="1461251" cy="5091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endCxn id="38" idx="4"/>
          </p:cNvCxnSpPr>
          <p:nvPr/>
        </p:nvCxnSpPr>
        <p:spPr>
          <a:xfrm>
            <a:off x="2915816" y="4416022"/>
            <a:ext cx="792088" cy="88518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stCxn id="38" idx="6"/>
            <a:endCxn id="40" idx="3"/>
          </p:cNvCxnSpPr>
          <p:nvPr/>
        </p:nvCxnSpPr>
        <p:spPr>
          <a:xfrm>
            <a:off x="3779912" y="5229200"/>
            <a:ext cx="885187" cy="5091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>
            <a:stCxn id="42" idx="3"/>
          </p:cNvCxnSpPr>
          <p:nvPr/>
        </p:nvCxnSpPr>
        <p:spPr>
          <a:xfrm flipH="1">
            <a:off x="4788024" y="4488029"/>
            <a:ext cx="597155" cy="76226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20923"/>
            <a:ext cx="5256584" cy="6737077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1318</TotalTime>
  <Words>619</Words>
  <Application>Microsoft Office PowerPoint</Application>
  <PresentationFormat>Экран (4:3)</PresentationFormat>
  <Paragraphs>137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Городская</vt:lpstr>
      <vt:lpstr>Слайд 1</vt:lpstr>
      <vt:lpstr>Слайд 2</vt:lpstr>
      <vt:lpstr>Слайд 3</vt:lpstr>
      <vt:lpstr>Слайд 4</vt:lpstr>
      <vt:lpstr>Currency Exchange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World of Jobs</dc:title>
  <dc:creator>админ</dc:creator>
  <cp:lastModifiedBy>админ</cp:lastModifiedBy>
  <cp:revision>108</cp:revision>
  <dcterms:created xsi:type="dcterms:W3CDTF">2017-03-23T14:49:53Z</dcterms:created>
  <dcterms:modified xsi:type="dcterms:W3CDTF">2017-04-14T18:49:50Z</dcterms:modified>
</cp:coreProperties>
</file>