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76" r:id="rId9"/>
    <p:sldId id="266" r:id="rId10"/>
    <p:sldId id="277" r:id="rId11"/>
    <p:sldId id="268" r:id="rId12"/>
    <p:sldId id="278" r:id="rId13"/>
    <p:sldId id="270" r:id="rId14"/>
    <p:sldId id="271" r:id="rId15"/>
    <p:sldId id="275" r:id="rId16"/>
    <p:sldId id="279" r:id="rId17"/>
    <p:sldId id="280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28B5B-3C00-4E72-85F8-E5DCD27E82F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84E03-43A2-4760-9015-19F3B7F4B5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082536-1AE5-4579-AA1D-06A76D1F2D6A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11F1D9-4196-478F-ABF9-4CA988FE9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1860"/>
            <a:ext cx="8229600" cy="11357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Oleg\Desktop\Тимуровское движение\коне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3336"/>
            <a:ext cx="8064896" cy="68146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6423" y="442006"/>
            <a:ext cx="7051162" cy="58719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повести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А.П.Гайдара </a:t>
            </a:r>
          </a:p>
          <a:p>
            <a:pPr algn="ctr"/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«Тимур и его команда»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2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7544" y="758690"/>
            <a:ext cx="849694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 происходит действие повести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Тимур и его команда» 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 деревне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 даче под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Москвой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На даче под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Горьким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должна была сделать </a:t>
            </a: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ля перед отъездом на дачу?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Сходить в магазин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Отнести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книги в библиотеку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Попрощаться 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подругами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</a:t>
            </a:r>
            <a:r>
              <a:rPr lang="ru-RU" sz="2400" b="1" dirty="0" smtClean="0">
                <a:solidFill>
                  <a:srgbClr val="99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увидела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Ольга, открыв окна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террасы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</a:t>
            </a:r>
            <a:r>
              <a:rPr lang="ru-RU" sz="2400" dirty="0" smtClean="0">
                <a:solidFill>
                  <a:srgbClr val="9900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аброшенный колодец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Сарай с развевающимся красным флагом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Девочку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9900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козой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8501" y="2967335"/>
            <a:ext cx="612699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ОПРЕДЕЛЕНИЯ</a:t>
            </a:r>
            <a:endParaRPr lang="ru-RU" sz="6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2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83568" y="1339393"/>
            <a:ext cx="7776864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Ружье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Примус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Тонкая веревка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Атаман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Решительное требование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Бечевка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Нагревательный прибор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Шайка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Главарь разбойников 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Двустволка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Створки для прикрытия окна                                               </a:t>
            </a:r>
            <a:r>
              <a:rPr lang="ru-RU" sz="1800" b="1" dirty="0" smtClean="0">
                <a:solidFill>
                  <a:srgbClr val="A50021"/>
                </a:solidFill>
                <a:ea typeface="Calibri" pitchFamily="34" charset="0"/>
                <a:cs typeface="Times New Roman" pitchFamily="18" charset="0"/>
              </a:rPr>
              <a:t>Ультиматум</a:t>
            </a:r>
            <a:r>
              <a:rPr lang="ru-RU" sz="1800" b="1" dirty="0" smtClean="0">
                <a:cs typeface="Times New Roman" pitchFamily="18" charset="0"/>
              </a:rPr>
              <a:t> </a:t>
            </a:r>
            <a:endParaRPr lang="ru-RU" sz="1800" dirty="0" smtClean="0">
              <a:solidFill>
                <a:srgbClr val="A50021"/>
              </a:solidFill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dirty="0" smtClean="0">
                <a:solidFill>
                  <a:srgbClr val="A50021"/>
                </a:solidFill>
                <a:cs typeface="Times New Roman" pitchFamily="18" charset="0"/>
              </a:rPr>
              <a:t>Группа людей для преступной деятельности                      </a:t>
            </a:r>
            <a:r>
              <a:rPr lang="ru-RU" sz="1800" b="1" dirty="0" smtClean="0">
                <a:solidFill>
                  <a:srgbClr val="A50021"/>
                </a:solidFill>
                <a:cs typeface="Times New Roman" pitchFamily="18" charset="0"/>
              </a:rPr>
              <a:t>Ставни  </a:t>
            </a:r>
            <a:r>
              <a:rPr lang="ru-RU" sz="1800" b="1" dirty="0" smtClean="0">
                <a:solidFill>
                  <a:srgbClr val="A50021"/>
                </a:solidFill>
              </a:rPr>
              <a:t>       </a:t>
            </a:r>
            <a:endParaRPr lang="ru-RU" sz="1800" b="1" dirty="0" smtClean="0">
              <a:solidFill>
                <a:srgbClr val="A5002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0606" y="2967335"/>
            <a:ext cx="808279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Установи очередность</a:t>
            </a:r>
            <a:endParaRPr lang="ru-RU" sz="6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Oleg\Desktop\Тимуровское движение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7" name="Picture 3" descr="C:\Users\Oleg\Desktop\Тимуровское движение\вод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93887">
            <a:off x="276811" y="346018"/>
            <a:ext cx="2741047" cy="2322921"/>
          </a:xfrm>
          <a:prstGeom prst="rect">
            <a:avLst/>
          </a:prstGeom>
          <a:noFill/>
        </p:spPr>
      </p:pic>
      <p:pic>
        <p:nvPicPr>
          <p:cNvPr id="16388" name="Picture 4" descr="C:\Users\Oleg\Desktop\Тимуровское движение\женя в дом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365104"/>
            <a:ext cx="3059831" cy="234587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1560" y="1988840"/>
            <a:ext cx="4519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5589240"/>
            <a:ext cx="5040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3" descr="C:\Users\Oleg\Desktop\Тимуровское движение\коза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0712">
            <a:off x="3282340" y="1310016"/>
            <a:ext cx="2669551" cy="2232248"/>
          </a:xfrm>
          <a:prstGeom prst="rect">
            <a:avLst/>
          </a:prstGeom>
          <a:noFill/>
        </p:spPr>
      </p:pic>
      <p:pic>
        <p:nvPicPr>
          <p:cNvPr id="15" name="Picture 4" descr="C:\Users\Oleg\Desktop\Тимуровское движение\стреляет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99293">
            <a:off x="213308" y="3880787"/>
            <a:ext cx="3296864" cy="244827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707904" y="170080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3933056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4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3" name="Picture 3" descr="C:\Users\Oleg\Desktop\Тимуровское движение\тим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22385">
            <a:off x="6160110" y="358495"/>
            <a:ext cx="2748813" cy="201622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516216" y="1772816"/>
            <a:ext cx="47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5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9" name="Picture 4" descr="C:\Users\Oleg\Desktop\Тимуровское движение\ультиматум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946777">
            <a:off x="5913928" y="3083727"/>
            <a:ext cx="3024336" cy="1932215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8532440" y="3789040"/>
            <a:ext cx="634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6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Oleg\Desktop\Тимуровское движение\тим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72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692697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«Спеши творить добро-</a:t>
            </a:r>
          </a:p>
          <a:p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54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ответе за этот мир»</a:t>
            </a:r>
            <a:endParaRPr lang="ru-RU" sz="54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4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96758"/>
            <a:ext cx="3516815" cy="528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</a:t>
            </a:r>
            <a:r>
              <a:rPr lang="ru-RU" b="1" dirty="0" smtClean="0">
                <a:solidFill>
                  <a:srgbClr val="990033"/>
                </a:solidFill>
              </a:rPr>
              <a:t>Плывут корабли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/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Привет Гайдару 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/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Пролетают лётчики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/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Привет Гайдару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/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Пробегут поезда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/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Привет Гайдару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/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Пройдут тимуровцы</a:t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/>
            </a:r>
            <a:br>
              <a:rPr lang="ru-RU" b="1" dirty="0" smtClean="0">
                <a:solidFill>
                  <a:srgbClr val="990033"/>
                </a:solidFill>
              </a:rPr>
            </a:br>
            <a:r>
              <a:rPr lang="ru-RU" b="1" dirty="0" smtClean="0">
                <a:solidFill>
                  <a:srgbClr val="990033"/>
                </a:solidFill>
              </a:rPr>
              <a:t>отдавая салют – Салют Гайдару.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Oleg\Desktop\Тимуровское движение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988840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916833"/>
            <a:ext cx="835292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МОЗГОВОЙ ШТУРМ</a:t>
            </a:r>
            <a:endParaRPr lang="ru-RU" sz="8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985" y="2967335"/>
            <a:ext cx="555203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Собери слово</a:t>
            </a:r>
            <a:endParaRPr lang="ru-RU" sz="72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Oleg\Desktop\Тимуровское движение\ша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92892" y="332656"/>
            <a:ext cx="63582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92893" y="0"/>
            <a:ext cx="27470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7" y="5517231"/>
            <a:ext cx="266429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92893" y="5733255"/>
            <a:ext cx="30350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7" y="26064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0"/>
            <a:ext cx="144016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116633"/>
            <a:ext cx="15121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68145" y="5661248"/>
            <a:ext cx="79208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err="1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" y="1"/>
            <a:ext cx="104360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err="1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5805264"/>
            <a:ext cx="20770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509" y="2967335"/>
            <a:ext cx="69129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Чья это вещь?</a:t>
            </a:r>
            <a:endParaRPr lang="ru-RU" sz="8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Oleg\Desktop\Тимуровское движение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 descr="C:\Users\Oleg\Desktop\Тимуровское движение\аккорде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43808" cy="3173338"/>
          </a:xfrm>
          <a:prstGeom prst="rect">
            <a:avLst/>
          </a:prstGeom>
          <a:noFill/>
        </p:spPr>
      </p:pic>
      <p:pic>
        <p:nvPicPr>
          <p:cNvPr id="9220" name="Picture 4" descr="C:\Users\Oleg\Desktop\Тимуровское движение\з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645024"/>
            <a:ext cx="2448272" cy="2686422"/>
          </a:xfrm>
          <a:prstGeom prst="rect">
            <a:avLst/>
          </a:prstGeom>
          <a:noFill/>
        </p:spPr>
      </p:pic>
      <p:pic>
        <p:nvPicPr>
          <p:cNvPr id="9221" name="Picture 5" descr="C:\Users\Oleg\Desktop\Тимуровское движение\коз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60648"/>
            <a:ext cx="2952328" cy="2798440"/>
          </a:xfrm>
          <a:prstGeom prst="rect">
            <a:avLst/>
          </a:prstGeom>
          <a:noFill/>
        </p:spPr>
      </p:pic>
      <p:pic>
        <p:nvPicPr>
          <p:cNvPr id="9222" name="Picture 6" descr="C:\Users\Oleg\Desktop\Тимуровское движение\мотоцикл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573016"/>
            <a:ext cx="3023617" cy="2933700"/>
          </a:xfrm>
          <a:prstGeom prst="rect">
            <a:avLst/>
          </a:prstGeom>
          <a:noFill/>
        </p:spPr>
      </p:pic>
      <p:pic>
        <p:nvPicPr>
          <p:cNvPr id="9223" name="Picture 7" descr="C:\Users\Oleg\Desktop\Тимуровское движение\двуствол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2276872"/>
            <a:ext cx="3168352" cy="260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5" y="1916833"/>
            <a:ext cx="720080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Штаб</a:t>
            </a:r>
            <a:endParaRPr lang="ru-RU" sz="8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2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507288" cy="5577483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Очень странно! Этот чердак был обитаем. На стене висели мотки (...), фонарь, два скрещенных сигнальных (...) и (...) поселка, вся исчерченная непонятными знаками. В углу лежала покрытая мешковиной охапка (...). Тут же стоял перевернутый фанерный (...). Возле дырявой замшелой крыши торчало большое, похожее на штурвальное, (...). Над колесом висел самодельный (...).</a:t>
            </a:r>
          </a:p>
          <a:p>
            <a:endParaRPr lang="ru-RU" dirty="0">
              <a:solidFill>
                <a:srgbClr val="A5002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478" y="1916832"/>
            <a:ext cx="771506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 правильный </a:t>
            </a:r>
          </a:p>
          <a:p>
            <a:pPr algn="ctr"/>
            <a:r>
              <a:rPr lang="ru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431</TotalTime>
  <Words>226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user</cp:lastModifiedBy>
  <cp:revision>41</cp:revision>
  <dcterms:created xsi:type="dcterms:W3CDTF">2016-07-10T14:50:10Z</dcterms:created>
  <dcterms:modified xsi:type="dcterms:W3CDTF">2018-01-26T06:21:27Z</dcterms:modified>
</cp:coreProperties>
</file>