
<file path=[Content_Types].xml><?xml version="1.0" encoding="utf-8"?>
<Types xmlns="http://schemas.openxmlformats.org/package/2006/content-types">
  <Default Extension="png" ContentType="image/png"/>
  <Default Extension="jpg_large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72" r:id="rId2"/>
    <p:sldId id="303" r:id="rId3"/>
    <p:sldId id="304" r:id="rId4"/>
    <p:sldId id="300" r:id="rId5"/>
    <p:sldId id="288" r:id="rId6"/>
    <p:sldId id="289" r:id="rId7"/>
    <p:sldId id="278" r:id="rId8"/>
    <p:sldId id="308" r:id="rId9"/>
    <p:sldId id="307" r:id="rId10"/>
    <p:sldId id="279" r:id="rId11"/>
    <p:sldId id="305" r:id="rId12"/>
    <p:sldId id="306" r:id="rId13"/>
    <p:sldId id="309" r:id="rId14"/>
    <p:sldId id="312" r:id="rId15"/>
    <p:sldId id="291" r:id="rId16"/>
    <p:sldId id="280" r:id="rId17"/>
    <p:sldId id="314" r:id="rId18"/>
    <p:sldId id="310" r:id="rId19"/>
    <p:sldId id="313" r:id="rId20"/>
    <p:sldId id="311" r:id="rId21"/>
    <p:sldId id="281" r:id="rId22"/>
    <p:sldId id="294" r:id="rId23"/>
    <p:sldId id="292" r:id="rId24"/>
    <p:sldId id="296" r:id="rId25"/>
    <p:sldId id="297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206B0-C776-42EC-BE01-692BD001D16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8F3D22-E1CB-448A-8D90-039BD9094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4F7CD3-DE13-4182-A259-5B94B4B58C44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4C9752-AF63-441E-853E-98D020349A05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_large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hrono.rspu.ryazan.ru/heraldicum/russia/subjects/towns/images/norilsk1.gif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Pictures\f9430_t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34636"/>
            <a:ext cx="81026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76400" y="1295400"/>
            <a:ext cx="6911483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28575">
                  <a:solidFill>
                    <a:srgbClr val="7030A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Город Норильск, </a:t>
            </a:r>
          </a:p>
          <a:p>
            <a:pPr algn="ctr"/>
            <a:r>
              <a:rPr lang="ru-RU" sz="2000" b="1" dirty="0" smtClean="0">
                <a:ln w="28575">
                  <a:solidFill>
                    <a:srgbClr val="7030A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МБДОУ №73 «Весёлые человечки»</a:t>
            </a:r>
          </a:p>
          <a:p>
            <a:pPr algn="ctr"/>
            <a:endParaRPr lang="ru-RU" sz="6000" b="1" dirty="0" smtClean="0">
              <a:ln w="28575">
                <a:solidFill>
                  <a:srgbClr val="7030A0"/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algn="ctr"/>
            <a:r>
              <a:rPr lang="ru-RU" sz="6000" b="1" dirty="0" smtClean="0">
                <a:ln w="28575">
                  <a:solidFill>
                    <a:srgbClr val="7030A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Моя малая Родина – Норильск.</a:t>
            </a:r>
            <a:endParaRPr lang="ru-RU" sz="2000" b="1" dirty="0" smtClean="0">
              <a:ln w="28575">
                <a:solidFill>
                  <a:srgbClr val="7030A0"/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algn="ctr"/>
            <a:endParaRPr lang="ru-RU" sz="2000" b="1" dirty="0" smtClean="0">
              <a:ln w="28575">
                <a:solidFill>
                  <a:srgbClr val="7030A0"/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  <a:p>
            <a:pPr algn="ctr"/>
            <a:r>
              <a:rPr lang="ru-RU" sz="2000" b="1" dirty="0" smtClean="0">
                <a:ln w="28575">
                  <a:solidFill>
                    <a:srgbClr val="7030A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Выполнила Пауткина Марина Валерьевна</a:t>
            </a:r>
            <a:endParaRPr lang="ru-RU" sz="2000" b="1" dirty="0">
              <a:ln w="28575">
                <a:solidFill>
                  <a:srgbClr val="7030A0"/>
                </a:solidFill>
                <a:prstDash val="solid"/>
              </a:ln>
              <a:solidFill>
                <a:schemeClr val="accent3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89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5545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ЗАПОЛЯРНЫЙ ДРАМАТИЧЕСКИЙ ТЕАТР ИМЕНИ</a:t>
            </a:r>
            <a:b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 МАЯКОВСКОГО</a:t>
            </a:r>
            <a:endParaRPr lang="ru-RU" sz="2400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18" y="1295400"/>
            <a:ext cx="8001000" cy="5157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3550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 ГОРОДА</a:t>
            </a:r>
            <a:b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Музейно-выставочный комплекс </a:t>
            </a:r>
            <a: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«Музей Норильска»</a:t>
            </a:r>
            <a:endParaRPr lang="ru-RU" sz="2400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600200"/>
            <a:ext cx="6553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69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355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Достопримечательности города</a:t>
            </a:r>
            <a:br>
              <a:rPr lang="ru-RU" dirty="0" smtClean="0"/>
            </a:br>
            <a:r>
              <a:rPr lang="ru-RU" sz="2200" b="1" dirty="0" smtClean="0"/>
              <a:t>спортивно – развлекательный комплекс «Арена»</a:t>
            </a:r>
            <a:endParaRPr lang="ru-RU" sz="2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600200"/>
            <a:ext cx="6172200" cy="411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0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3550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 ГОРОДА</a:t>
            </a:r>
            <a:b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стадион «</a:t>
            </a:r>
            <a:r>
              <a:rPr lang="ru-RU" sz="2400" dirty="0" err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Заполярник</a:t>
            </a:r>
            <a:r>
              <a:rPr lang="ru-RU" sz="24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1323109"/>
            <a:ext cx="7569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3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355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Достопримечательности города</a:t>
            </a:r>
            <a:br>
              <a:rPr lang="ru-RU" dirty="0" smtClean="0"/>
            </a:br>
            <a:r>
              <a:rPr lang="ru-RU" sz="2000" dirty="0" smtClean="0"/>
              <a:t>спортивный комплекс «Арктика» и «</a:t>
            </a:r>
            <a:r>
              <a:rPr lang="ru-RU" sz="2000" dirty="0" err="1" smtClean="0"/>
              <a:t>Айка</a:t>
            </a:r>
            <a:r>
              <a:rPr lang="ru-RU" sz="2000" dirty="0" smtClean="0"/>
              <a:t>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19200"/>
            <a:ext cx="6392673" cy="37457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855" y="1955431"/>
            <a:ext cx="7315200" cy="486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63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904723"/>
            <a:ext cx="7443449" cy="495327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66800" y="32911"/>
            <a:ext cx="77730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2400" dirty="0" smtClean="0">
                <a:ln w="0"/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РАЗВЛЕКАТЕЛЬНЫЙ ЦЕНТР «Арт Холл» </a:t>
            </a:r>
          </a:p>
          <a:p>
            <a:pPr algn="ctr"/>
            <a:r>
              <a:rPr lang="ru-RU" sz="2400" dirty="0" smtClean="0">
                <a:ln w="0"/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2400" dirty="0" smtClean="0">
                <a:ln w="0"/>
                <a:solidFill>
                  <a:schemeClr val="accent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КИНОТЕАТР «Родина».</a:t>
            </a:r>
            <a:endParaRPr lang="ru-RU" sz="2400" dirty="0">
              <a:ln w="0"/>
              <a:solidFill>
                <a:schemeClr val="accent3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944194"/>
            <a:ext cx="7620660" cy="5712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638" y="472892"/>
            <a:ext cx="7977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/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ГОРОДСКИЕ ПАМЯТНИКИ</a:t>
            </a:r>
            <a:endParaRPr lang="ru-RU" sz="2800" b="1" dirty="0">
              <a:solidFill>
                <a:schemeClr val="accent3"/>
              </a:solidFill>
              <a:latin typeface="Times New Roman" panose="02020603050405020304" pitchFamily="18" charset="0"/>
              <a:ea typeface="Adobe Gothic Std B" panose="020B0800000000000000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851" y="1207393"/>
            <a:ext cx="7112000" cy="533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638" y="1406447"/>
            <a:ext cx="7848723" cy="53175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851" y="139952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320"/>
            <a:ext cx="7638288" cy="536448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n w="222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 «Олень»</a:t>
            </a:r>
            <a:r>
              <a:rPr lang="ru-RU" sz="22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Говорят, что еще несколько лет назад в Норильск из тундры в голодные зимы приходили живые дикие олени. Народ их подкармливал, а олени гуляли по соседству, и когда наступала весна, снова уходили в тундру.</a:t>
            </a:r>
            <a:r>
              <a:rPr lang="ru-RU" sz="22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n w="222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 «Северный человек» (</a:t>
            </a:r>
            <a:r>
              <a:rPr lang="ru-RU" sz="2700" b="1" dirty="0" err="1" smtClean="0">
                <a:ln w="222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БольшоеУхо</a:t>
            </a:r>
            <a:r>
              <a:rPr lang="ru-RU" sz="2700" b="1" dirty="0" smtClean="0">
                <a:ln w="222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200" dirty="0" smtClean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народе говорят: если нашептать ему желание на ухо, потереть ему живот и дать </a:t>
            </a:r>
            <a:r>
              <a:rPr lang="ru-RU" sz="2200" dirty="0" err="1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монеточку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то желание может исполнится.</a:t>
            </a:r>
            <a:br>
              <a:rPr lang="ru-RU" sz="22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n w="0">
                  <a:solidFill>
                    <a:srgbClr val="7030A0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n w="0">
                  <a:solidFill>
                    <a:srgbClr val="7030A0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n w="222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 «Белая медведица </a:t>
            </a:r>
            <a:r>
              <a:rPr lang="ru-RU" sz="2700" b="1" dirty="0" err="1">
                <a:ln w="222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Айка</a:t>
            </a:r>
            <a:r>
              <a:rPr lang="ru-RU" sz="2700" b="1" dirty="0">
                <a:ln w="222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становлена 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том районе, где жила и гуляла знаменитая </a:t>
            </a:r>
            <a:r>
              <a:rPr lang="ru-RU" sz="2200" dirty="0" err="1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Айка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полярная медведица, которую вырастил и снял в своём знаменитом фильме режиссёр Норильской студии телевидения Юрий </a:t>
            </a:r>
            <a:r>
              <a:rPr lang="ru-RU" sz="2200" dirty="0" err="1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Ледин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 честь неё назван новый спортивный комплекс, расположенный по улице 50 лет Октября.</a:t>
            </a:r>
            <a:r>
              <a:rPr lang="ru-RU" sz="2200" dirty="0" smtClean="0">
                <a:effectLst/>
              </a:rPr>
              <a:t/>
            </a:r>
            <a:br>
              <a:rPr lang="ru-RU" sz="2200" dirty="0" smtClean="0">
                <a:effectLst/>
              </a:rPr>
            </a:b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397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2401" y="0"/>
            <a:ext cx="7467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/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ГОРОДСКИЕ ПАМЯТНИКИ.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«Черный тюльпан»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Памятник воинам,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 исполнявшим  интернациональный долг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в различных странах мира.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Adobe Gothic Std B" panose="020B0800000000000000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1" y="1828800"/>
            <a:ext cx="6908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22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53840" y="304800"/>
            <a:ext cx="5008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ГОРОДСКИЕ ПАМЯТНИКИ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990600"/>
            <a:ext cx="7888908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3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762000"/>
            <a:ext cx="76962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76513"/>
      </p:ext>
    </p:extLst>
  </p:cSld>
  <p:clrMapOvr>
    <a:masterClrMapping/>
  </p:clrMapOvr>
  <p:transition advTm="7000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2774" y="33700"/>
            <a:ext cx="7467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Мечеть 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Нурд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Камаль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 и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Кафедральный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собор в честь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иконы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Божией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Матери </a:t>
            </a:r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Adobe Gothic Std B" panose="020B0800000000000000" pitchFamily="34" charset="-128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Всех скорбящих Радость»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828800"/>
            <a:ext cx="6400800" cy="4800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808018"/>
            <a:ext cx="7429501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6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Ирина\Рабочий стол\катя\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184955"/>
            <a:ext cx="7543800" cy="5673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745790" y="304800"/>
            <a:ext cx="3417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ВИДЫ ГОРОДА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Adobe Gothic Std B" panose="020B0800000000000000" pitchFamily="34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Ирина\Рабочий стол\катя\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927"/>
            <a:ext cx="7785735" cy="5865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371600" y="6096000"/>
            <a:ext cx="7529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ЛЕНИНСКИЙ ПРОСПЕРКТ – центральная улица </a:t>
            </a:r>
          </a:p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г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орода.</a:t>
            </a:r>
            <a:endParaRPr lang="ru-RU" sz="24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Adobe Gothic Std B" panose="020B0800000000000000" pitchFamily="34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Ирина\Рабочий стол\катя\origina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0544">
            <a:off x="592412" y="797964"/>
            <a:ext cx="5302899" cy="572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Documents and Settings\Ирина\Рабочий стол\катя\i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07014">
            <a:off x="3050349" y="2434549"/>
            <a:ext cx="5977004" cy="4032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Documents and Settings\Ирина\Рабочий стол\катя\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02983">
            <a:off x="3917381" y="69859"/>
            <a:ext cx="4695490" cy="3884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1143000" y="5410200"/>
            <a:ext cx="7543800" cy="1447800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rgbClr val="CC3300"/>
                </a:solidFill>
              </a:rPr>
              <a:t/>
            </a:r>
            <a:br>
              <a:rPr lang="ru-RU" sz="2400" b="1" i="1" dirty="0" smtClean="0">
                <a:solidFill>
                  <a:srgbClr val="CC3300"/>
                </a:solidFill>
              </a:rPr>
            </a:br>
            <a:r>
              <a:rPr lang="ru-RU" sz="2400" b="1" i="1" dirty="0" smtClean="0">
                <a:solidFill>
                  <a:srgbClr val="CC3300"/>
                </a:solidFill>
              </a:rPr>
              <a:t/>
            </a:r>
            <a:br>
              <a:rPr lang="ru-RU" sz="2400" b="1" i="1" dirty="0" smtClean="0">
                <a:solidFill>
                  <a:srgbClr val="CC3300"/>
                </a:solidFill>
              </a:rPr>
            </a:br>
            <a:r>
              <a:rPr lang="ru-RU" sz="2400" b="1" i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России  наш город – частица,</a:t>
            </a:r>
            <a:br>
              <a:rPr lang="ru-RU" sz="2400" b="1" i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для нас – родительский дом.</a:t>
            </a:r>
            <a:br>
              <a:rPr lang="ru-RU" sz="2400" b="1" i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мы рады, что можем гордиться</a:t>
            </a:r>
            <a:br>
              <a:rPr lang="ru-RU" sz="2400" b="1" i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Малой Родиной, где мы живем.</a:t>
            </a:r>
            <a:r>
              <a:rPr lang="ru-RU" sz="1800" b="1" i="1" u="sng" dirty="0" smtClean="0">
                <a:solidFill>
                  <a:schemeClr val="tx1"/>
                </a:solidFill>
              </a:rPr>
              <a:t/>
            </a:r>
            <a:br>
              <a:rPr lang="ru-RU" sz="1800" b="1" i="1" u="sng" dirty="0" smtClean="0">
                <a:solidFill>
                  <a:schemeClr val="tx1"/>
                </a:solidFill>
              </a:rPr>
            </a:br>
            <a:r>
              <a:rPr lang="ru-RU" sz="1800" b="1" i="1" u="sng" dirty="0" smtClean="0">
                <a:solidFill>
                  <a:schemeClr val="tx1"/>
                </a:solidFill>
              </a:rPr>
              <a:t/>
            </a:r>
            <a:br>
              <a:rPr lang="ru-RU" sz="1800" b="1" i="1" u="sng" dirty="0" smtClean="0">
                <a:solidFill>
                  <a:schemeClr val="tx1"/>
                </a:solidFill>
              </a:rPr>
            </a:br>
            <a:r>
              <a:rPr lang="ru-RU" sz="1800" b="1" i="1" u="sng" dirty="0" smtClean="0">
                <a:solidFill>
                  <a:schemeClr val="accent2"/>
                </a:solidFill>
              </a:rPr>
              <a:t/>
            </a:r>
            <a:br>
              <a:rPr lang="ru-RU" sz="1800" b="1" i="1" u="sng" dirty="0" smtClean="0">
                <a:solidFill>
                  <a:schemeClr val="accent2"/>
                </a:solidFill>
              </a:rPr>
            </a:br>
            <a:endParaRPr lang="ru-RU" sz="1800" b="1" i="1" u="sng" dirty="0" smtClean="0">
              <a:solidFill>
                <a:schemeClr val="tx1"/>
              </a:solidFill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4356100" y="4868863"/>
            <a:ext cx="410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i="1"/>
          </a:p>
        </p:txBody>
      </p:sp>
      <p:pic>
        <p:nvPicPr>
          <p:cNvPr id="60418" name="Picture 2" descr="http://foto.gazetazp.ru/pic/c94f77ee476ba4e14550882d6b805c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04800"/>
            <a:ext cx="7193559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1371600" y="5300663"/>
            <a:ext cx="7772400" cy="1296987"/>
          </a:xfrm>
        </p:spPr>
        <p:txBody>
          <a:bodyPr/>
          <a:lstStyle/>
          <a:p>
            <a:pPr eaLnBrk="1" hangingPunct="1"/>
            <a:r>
              <a:rPr lang="ru-RU" sz="1800" b="1" i="1" u="sng" smtClean="0">
                <a:solidFill>
                  <a:schemeClr val="accent2"/>
                </a:solidFill>
              </a:rPr>
              <a:t/>
            </a:r>
            <a:br>
              <a:rPr lang="ru-RU" sz="1800" b="1" i="1" u="sng" smtClean="0">
                <a:solidFill>
                  <a:schemeClr val="accent2"/>
                </a:solidFill>
              </a:rPr>
            </a:br>
            <a:endParaRPr lang="ru-RU" sz="1800" b="1" smtClean="0">
              <a:solidFill>
                <a:srgbClr val="CC3300"/>
              </a:solidFill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356100" y="4868863"/>
            <a:ext cx="410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i="1"/>
          </a:p>
        </p:txBody>
      </p:sp>
      <p:pic>
        <p:nvPicPr>
          <p:cNvPr id="64514" name="Picture 2" descr="http://img-8.photosight.ru/db8/6391549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88900"/>
            <a:ext cx="8678333" cy="6508750"/>
          </a:xfrm>
          <a:prstGeom prst="rect">
            <a:avLst/>
          </a:prstGeom>
          <a:noFill/>
        </p:spPr>
      </p:pic>
      <p:pic>
        <p:nvPicPr>
          <p:cNvPr id="39941" name="Picture 7" descr="https://pbs.twimg.com/media/Cq10hUxWEAAPcv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6172" y="5638800"/>
            <a:ext cx="2437828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00" y="152400"/>
            <a:ext cx="7848600" cy="627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959052"/>
      </p:ext>
    </p:extLst>
  </p:cSld>
  <p:clrMapOvr>
    <a:masterClrMapping/>
  </p:clrMapOvr>
  <p:transition advTm="7000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2" descr="https://ds02.infourok.ru/uploads/ex/07a9/0003b128-0cfe147f/img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ds02.infourok.ru/uploads/ex/07a9/0003b128-0cfe147f/img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404" y="160338"/>
            <a:ext cx="8077596" cy="62486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Герб Норильска</a:t>
            </a:r>
          </a:p>
        </p:txBody>
      </p:sp>
      <p:pic>
        <p:nvPicPr>
          <p:cNvPr id="68612" name="Picture 4" descr="http://hrono.rspu.ryazan.ru/heraldicum/russia/subjects/towns/images/norilsk1.gif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381000" y="1447800"/>
            <a:ext cx="3934918" cy="4800600"/>
          </a:xfrm>
          <a:noFill/>
        </p:spPr>
      </p:pic>
      <p:sp>
        <p:nvSpPr>
          <p:cNvPr id="512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7BE9E6A-CF16-4B03-B242-88D755D5BA73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4427538" y="1916113"/>
            <a:ext cx="44640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altLang="ru-RU" sz="2000" b="1" dirty="0">
                <a:solidFill>
                  <a:schemeClr val="accent3"/>
                </a:solidFill>
                <a:latin typeface="Times New Roman" pitchFamily="18" charset="0"/>
              </a:rPr>
              <a:t>11 сентября 1992</a:t>
            </a:r>
            <a:r>
              <a:rPr lang="ru-RU" altLang="ru-RU" sz="2000" dirty="0">
                <a:solidFill>
                  <a:schemeClr val="accent3"/>
                </a:solidFill>
                <a:latin typeface="Times New Roman" pitchFamily="18" charset="0"/>
              </a:rPr>
              <a:t> года решением Малого совета Норильского городского совета народных депутатов была утверждена такая версия  городского герба:</a:t>
            </a:r>
          </a:p>
          <a:p>
            <a:pPr algn="ctr"/>
            <a:r>
              <a:rPr lang="ru-RU" altLang="ru-RU" sz="2000" dirty="0">
                <a:solidFill>
                  <a:schemeClr val="accent3"/>
                </a:solidFill>
                <a:latin typeface="Times New Roman" pitchFamily="18" charset="0"/>
              </a:rPr>
              <a:t>«Герб представляет собой белого медведя (на фоне традиционного щита). Рисунок ключа состоит из слова «Норильск» и химических элементов меди, никеля и кобальта. </a:t>
            </a:r>
            <a:r>
              <a:rPr lang="ru-RU" altLang="ru-RU" sz="2000" b="1" i="1" dirty="0">
                <a:solidFill>
                  <a:schemeClr val="accent3"/>
                </a:solidFill>
                <a:latin typeface="Times New Roman" pitchFamily="18" charset="0"/>
              </a:rPr>
              <a:t>Щит по диагонали разделён на белый, синий, красный - цвета государственного флага России</a:t>
            </a:r>
            <a:r>
              <a:rPr lang="ru-RU" altLang="ru-RU" sz="2000" dirty="0">
                <a:solidFill>
                  <a:schemeClr val="accent3"/>
                </a:solidFill>
                <a:latin typeface="Times New Roman" pitchFamily="18" charset="0"/>
              </a:rPr>
              <a:t>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784874" y="173182"/>
            <a:ext cx="3060192" cy="114300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История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95400"/>
            <a:ext cx="8739188" cy="914400"/>
          </a:xfrm>
        </p:spPr>
        <p:txBody>
          <a:bodyPr>
            <a:noAutofit/>
          </a:bodyPr>
          <a:lstStyle/>
          <a:p>
            <a:r>
              <a:rPr lang="ru-RU" altLang="ru-RU" sz="1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История Норильска начинается с 1920-х годов, когда экспедиции геолога и выдающегося арктического исследователя Николая Урванцева обнаружили на территории будущего города богатые месторождения </a:t>
            </a:r>
            <a:r>
              <a:rPr lang="ru-RU" altLang="ru-RU" sz="18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платино</a:t>
            </a:r>
            <a:r>
              <a:rPr lang="ru-RU" altLang="ru-RU" sz="1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-медно-никелевых руд.</a:t>
            </a:r>
            <a:endParaRPr lang="ru-RU" altLang="ru-RU" sz="1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</a:endParaRPr>
          </a:p>
          <a:p>
            <a:pPr eaLnBrk="1" hangingPunct="1"/>
            <a:r>
              <a:rPr lang="ru-RU" altLang="ru-RU" sz="1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Норильск –самый маленький из больших городов Красноярского края. </a:t>
            </a:r>
          </a:p>
        </p:txBody>
      </p:sp>
      <p:sp>
        <p:nvSpPr>
          <p:cNvPr id="61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0A5C7F-B507-46A1-895D-A1187398CB56}" type="slidenum">
              <a:rPr lang="ru-RU" altLang="ru-RU" smtClean="0"/>
              <a:pPr/>
              <a:t>6</a:t>
            </a:fld>
            <a:endParaRPr lang="ru-RU" altLang="ru-RU" smtClean="0"/>
          </a:p>
        </p:txBody>
      </p:sp>
      <p:pic>
        <p:nvPicPr>
          <p:cNvPr id="64519" name="Picture 7" descr="10003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073112"/>
            <a:ext cx="5867400" cy="3463636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381000"/>
            <a:ext cx="7925487" cy="6175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355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 города</a:t>
            </a:r>
            <a:br>
              <a:rPr lang="ru-RU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аэропорт «</a:t>
            </a:r>
            <a:r>
              <a:rPr lang="ru-RU" sz="2200" dirty="0" err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Алыкель</a:t>
            </a:r>
            <a:r>
              <a:rPr lang="ru-RU" sz="22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200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1330036"/>
            <a:ext cx="7620000" cy="495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4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554502"/>
          </a:xfrm>
        </p:spPr>
        <p:txBody>
          <a:bodyPr>
            <a:normAutofit/>
          </a:bodyPr>
          <a:lstStyle/>
          <a:p>
            <a:pPr algn="ctr"/>
            <a:r>
              <a:rPr lang="ru-RU" sz="27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 </a:t>
            </a:r>
            <a:r>
              <a:rPr lang="ru-RU" sz="27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endParaRPr lang="ru-RU" sz="2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066800"/>
            <a:ext cx="79248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28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538</TotalTime>
  <Words>207</Words>
  <Application>Microsoft Office PowerPoint</Application>
  <PresentationFormat>Экран (4:3)</PresentationFormat>
  <Paragraphs>49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Adobe Gothic Std B</vt:lpstr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Герб Норильска</vt:lpstr>
      <vt:lpstr>История</vt:lpstr>
      <vt:lpstr>Презентация PowerPoint</vt:lpstr>
      <vt:lpstr>Достопримечательности города аэропорт «Алыкель»</vt:lpstr>
      <vt:lpstr>ДОСТОПРИМЕЧАТЕЛЬНОСТИ ГОРОДА</vt:lpstr>
      <vt:lpstr>ЗАПОЛЯРНЫЙ ДРАМАТИЧЕСКИЙ ТЕАТР ИМЕНИ В.В. МАЯКОВСКОГО</vt:lpstr>
      <vt:lpstr>ДОСТОПРИМЕЧАТЕЛЬНОСТИ ГОРОДА  Музейно-выставочный комплекс «Музей Норильска»</vt:lpstr>
      <vt:lpstr>Достопримечательности города спортивно – развлекательный комплекс «Арена»</vt:lpstr>
      <vt:lpstr>ДОСТОПРИМЕЧАТЕЛЬНОСТИ ГОРОДА стадион «Заполярник»</vt:lpstr>
      <vt:lpstr>Достопримечательности города спортивный комплекс «Арктика» и «Айка»</vt:lpstr>
      <vt:lpstr>Презентация PowerPoint</vt:lpstr>
      <vt:lpstr>Презентация PowerPoint</vt:lpstr>
      <vt:lpstr>Скульптура «Олень» Говорят, что еще несколько лет назад в Норильск из тундры в голодные зимы приходили живые дикие олени. Народ их подкармливал, а олени гуляли по соседству, и когда наступала весна, снова уходили в тундру.  Скульптура «Северный человек» (БольшоеУхо). В народе говорят: если нашептать ему желание на ухо, потереть ему живот и дать монеточку, то желание может исполнится.  Скульптура «Белая медведица Айка» Установлена в том районе, где жила и гуляла знаменитая Айка - полярная медведица, которую вырастил и снял в своём знаменитом фильме режиссёр Норильской студии телевидения Юрий Ледин. В честь неё назван новый спортивный комплекс, расположенный по улице 50 лет Октября.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Для России  наш город – частица, А для нас – родительский дом. И мы рады, что можем гордиться Малой Родиной, где мы живем.  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1096490</cp:lastModifiedBy>
  <cp:revision>73</cp:revision>
  <dcterms:modified xsi:type="dcterms:W3CDTF">2021-09-14T04:01:53Z</dcterms:modified>
</cp:coreProperties>
</file>