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57" r:id="rId4"/>
    <p:sldId id="259" r:id="rId5"/>
    <p:sldId id="261" r:id="rId6"/>
    <p:sldId id="263" r:id="rId7"/>
    <p:sldId id="266" r:id="rId8"/>
    <p:sldId id="270" r:id="rId9"/>
    <p:sldId id="268" r:id="rId10"/>
    <p:sldId id="274" r:id="rId11"/>
    <p:sldId id="271" r:id="rId12"/>
    <p:sldId id="27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9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264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27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02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20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56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87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7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72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20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50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5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EE142-AB99-412A-93AA-8F59BCA74D06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F4654E-6A5D-4796-ADB8-7FD98A4999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829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6" y="-2668204"/>
            <a:ext cx="6860407" cy="121920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63608" y="2184024"/>
            <a:ext cx="10288266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АЛЬБОМ РИСУНКОВ</a:t>
            </a:r>
            <a:endParaRPr lang="ru-RU" sz="6000" dirty="0" smtClean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ru-RU" sz="60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«СЕКРЕТЫ ЗДОРОВОЙ СЕМЬИ»</a:t>
            </a:r>
          </a:p>
          <a:p>
            <a:pPr algn="ctr"/>
            <a:endParaRPr lang="ru-RU" sz="60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6" name="adad9d4c80f42f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88971" y="5630769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492624" y="674760"/>
            <a:ext cx="84850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«Центр развития ребенка – детский сад № 172»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87171" y="4961355"/>
            <a:ext cx="6096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Автор работы: Хрипунова Татьяна Юрьевна</a:t>
            </a: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Инструктор по физической культуре</a:t>
            </a:r>
          </a:p>
          <a:p>
            <a:pPr marL="450215" algn="ct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Иваново 2021</a:t>
            </a:r>
          </a:p>
        </p:txBody>
      </p:sp>
    </p:spTree>
    <p:extLst>
      <p:ext uri="{BB962C8B-B14F-4D97-AF65-F5344CB8AC3E}">
        <p14:creationId xmlns:p14="http://schemas.microsoft.com/office/powerpoint/2010/main" val="75589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>
        <p14:prism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7" y="-2665797"/>
            <a:ext cx="6860407" cy="12192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257" y="568783"/>
            <a:ext cx="9073151" cy="58043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477097" y="5647253"/>
            <a:ext cx="4639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АВТОР РАБОТЫ МАКСИМОВ МАТВЕЙ 4 ГОДА</a:t>
            </a:r>
          </a:p>
          <a:p>
            <a:pPr algn="ctr"/>
            <a:r>
              <a:rPr lang="ru-RU" b="1" dirty="0" smtClean="0"/>
              <a:t>МБДОУ «ЦРР – ДЕТСКИЙ САД № 172»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0913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6" y="-2665797"/>
            <a:ext cx="6860407" cy="1219200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29012" y="1338040"/>
            <a:ext cx="9989401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</a:rPr>
              <a:t>БОЛЬШОЕ СПАСИБО </a:t>
            </a:r>
            <a:r>
              <a:rPr lang="ru-RU" sz="4000" b="1" dirty="0" smtClean="0">
                <a:ln/>
                <a:solidFill>
                  <a:srgbClr val="FF0000"/>
                </a:solidFill>
              </a:rPr>
              <a:t>РОДИТЕЛЯМ И ДЕТЯМ,</a:t>
            </a:r>
          </a:p>
          <a:p>
            <a:pPr algn="ctr"/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</a:rPr>
              <a:t>КОТОРЫЕ ПРИНЯЛИ УЧАСТИЕ </a:t>
            </a:r>
            <a:r>
              <a:rPr lang="ru-RU" sz="4000" b="1" dirty="0" smtClean="0">
                <a:ln/>
                <a:solidFill>
                  <a:srgbClr val="FF0000"/>
                </a:solidFill>
              </a:rPr>
              <a:t>В ПРОЕКТЕ </a:t>
            </a:r>
          </a:p>
          <a:p>
            <a:pPr algn="ctr"/>
            <a:r>
              <a:rPr lang="ru-RU" sz="4000" b="1" dirty="0" smtClean="0">
                <a:ln/>
                <a:solidFill>
                  <a:srgbClr val="FF0000"/>
                </a:solidFill>
              </a:rPr>
              <a:t>«ЗНАТЬ ДОЛЖНЫ И ВЗРОСЛЫЕ И ДЕТИ,</a:t>
            </a:r>
          </a:p>
          <a:p>
            <a:pPr algn="ctr"/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</a:rPr>
              <a:t>ЧТО ЗДОРОВЬЕ – ГЛАВНОЕ НА СВЕТЕ!»</a:t>
            </a:r>
          </a:p>
          <a:p>
            <a:pPr algn="ctr"/>
            <a:r>
              <a:rPr lang="ru-RU" sz="4000" b="1" dirty="0" smtClean="0">
                <a:ln/>
                <a:solidFill>
                  <a:srgbClr val="FF0000"/>
                </a:solidFill>
              </a:rPr>
              <a:t>ПОДЕЛИЛИСЬ СВОИМИ ТВОРЧЕСКИМИ</a:t>
            </a:r>
          </a:p>
          <a:p>
            <a:pPr algn="ctr"/>
            <a:r>
              <a:rPr lang="ru-RU" sz="4000" b="1" cap="none" spc="0" dirty="0" smtClean="0">
                <a:ln/>
                <a:solidFill>
                  <a:srgbClr val="FF0000"/>
                </a:solidFill>
                <a:effectLst/>
              </a:rPr>
              <a:t>РАБОТАМИ И У НАС ПОЛУЧИЛСЯ </a:t>
            </a:r>
          </a:p>
          <a:p>
            <a:pPr algn="ctr"/>
            <a:r>
              <a:rPr lang="ru-RU" sz="4000" b="1" dirty="0" smtClean="0">
                <a:ln/>
                <a:solidFill>
                  <a:srgbClr val="FF0000"/>
                </a:solidFill>
              </a:rPr>
              <a:t>ЗАМЕЧАТЕЛЬНЫЙ АЛЬБОМ.</a:t>
            </a:r>
            <a:endParaRPr lang="ru-RU" sz="40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7971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7" y="-2665797"/>
            <a:ext cx="6860407" cy="12192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" y="488631"/>
            <a:ext cx="10424160" cy="586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1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7379" y="-2657379"/>
            <a:ext cx="6877242" cy="12192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27564" y="1859340"/>
            <a:ext cx="86452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524000" algn="l"/>
              </a:tabLst>
            </a:pPr>
            <a:endParaRPr lang="ru-RU" sz="1600" dirty="0"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526" y="585788"/>
            <a:ext cx="8315324" cy="581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28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">
        <p14:prism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8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5" y="-2668204"/>
            <a:ext cx="6860407" cy="1219200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69257" y="682170"/>
            <a:ext cx="10653485" cy="55092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8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/>
                <a:solidFill>
                  <a:srgbClr val="FF0000"/>
                </a:solidFill>
              </a:rPr>
              <a:t>ЗДОРОВЫЙ ОБРАЗ ЖИЗНИ!</a:t>
            </a:r>
          </a:p>
          <a:p>
            <a:pPr algn="ctr"/>
            <a:r>
              <a:rPr lang="ru-RU" sz="4400" b="1" dirty="0">
                <a:ln/>
                <a:solidFill>
                  <a:srgbClr val="FF0000"/>
                </a:solidFill>
              </a:rPr>
              <a:t>ПОЛЕЗЕН ОН ДЛЯ ВСЕХ.</a:t>
            </a:r>
          </a:p>
          <a:p>
            <a:pPr algn="ctr"/>
            <a:r>
              <a:rPr lang="ru-RU" sz="4400" b="1" dirty="0">
                <a:ln/>
                <a:solidFill>
                  <a:srgbClr val="FF0000"/>
                </a:solidFill>
              </a:rPr>
              <a:t>ЗДОРОВЫЙ ОБРАЗ ЖИЗНИ!</a:t>
            </a:r>
          </a:p>
          <a:p>
            <a:pPr algn="ctr"/>
            <a:r>
              <a:rPr lang="ru-RU" sz="4400" b="1" dirty="0">
                <a:ln/>
                <a:solidFill>
                  <a:srgbClr val="FF0000"/>
                </a:solidFill>
              </a:rPr>
              <a:t>УДАЧА И УСПЕХ.</a:t>
            </a:r>
          </a:p>
          <a:p>
            <a:pPr algn="ctr"/>
            <a:r>
              <a:rPr lang="ru-RU" sz="4400" b="1" dirty="0">
                <a:ln/>
                <a:solidFill>
                  <a:srgbClr val="FF0000"/>
                </a:solidFill>
              </a:rPr>
              <a:t>ЗДОРОВЫЙ ОБРАЗ ЖИЗНИ!</a:t>
            </a:r>
          </a:p>
          <a:p>
            <a:pPr algn="ctr"/>
            <a:r>
              <a:rPr lang="ru-RU" sz="4400" b="1" dirty="0">
                <a:ln/>
                <a:solidFill>
                  <a:srgbClr val="FF0000"/>
                </a:solidFill>
              </a:rPr>
              <a:t>СО МНОЮ НАВСЕГДА.</a:t>
            </a:r>
          </a:p>
          <a:p>
            <a:pPr algn="ctr"/>
            <a:r>
              <a:rPr lang="ru-RU" sz="4400" b="1" dirty="0">
                <a:ln/>
                <a:solidFill>
                  <a:srgbClr val="FF0000"/>
                </a:solidFill>
              </a:rPr>
              <a:t>ЗДОРОВЫЙ ОБРАЗ ЖИЗНИ!</a:t>
            </a:r>
          </a:p>
          <a:p>
            <a:pPr algn="ctr"/>
            <a:r>
              <a:rPr lang="ru-RU" sz="4400" b="1" dirty="0">
                <a:ln/>
                <a:solidFill>
                  <a:srgbClr val="FF0000"/>
                </a:solidFill>
              </a:rPr>
              <a:t>МОЯ ЭТО СУДЬБА.</a:t>
            </a:r>
          </a:p>
        </p:txBody>
      </p:sp>
    </p:spTree>
    <p:extLst>
      <p:ext uri="{BB962C8B-B14F-4D97-AF65-F5344CB8AC3E}">
        <p14:creationId xmlns:p14="http://schemas.microsoft.com/office/powerpoint/2010/main" val="136792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7" y="-2668205"/>
            <a:ext cx="6860407" cy="121920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109" y="645333"/>
            <a:ext cx="8401988" cy="55649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905103" y="5458691"/>
            <a:ext cx="4183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АВТОР РАБОТЫ КУРЫШИН МИША 5 ЛЕТ</a:t>
            </a:r>
          </a:p>
          <a:p>
            <a:pPr algn="ctr"/>
            <a:r>
              <a:rPr lang="ru-RU" b="1" dirty="0" smtClean="0"/>
              <a:t>МБДОУ «ЦРР – ДЕТСКИЙ САД № 172»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9535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6" y="-2668204"/>
            <a:ext cx="6860407" cy="12192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43" y="821495"/>
            <a:ext cx="9282112" cy="5212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095999" y="5181600"/>
            <a:ext cx="3976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АВТОР РАБОТЫ КУЗНЕЦОВ ПЕТЯ 5 ЛЕТ</a:t>
            </a:r>
          </a:p>
          <a:p>
            <a:r>
              <a:rPr lang="ru-RU" b="1" dirty="0" smtClean="0"/>
              <a:t>МБДОУ «ЦРР – ДЕТСКИЙ САД № 172»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4202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7" y="-2665797"/>
            <a:ext cx="6860407" cy="121920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282" y="532779"/>
            <a:ext cx="8317435" cy="55731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5653145" y="678872"/>
            <a:ext cx="44709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АВТОР РАБОТЫ СИДОРОВА ПОЛИНА 5 ЛЕТ </a:t>
            </a:r>
          </a:p>
          <a:p>
            <a:pPr algn="ctr"/>
            <a:r>
              <a:rPr lang="ru-RU" b="1" dirty="0" smtClean="0"/>
              <a:t>МБДОУ «ЦРР – ДЕТСКИЙ САД № 172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23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7" y="-2665797"/>
            <a:ext cx="6860407" cy="12192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146" y="505680"/>
            <a:ext cx="9171708" cy="58490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942165" y="5361071"/>
            <a:ext cx="38377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АВТОР РАБОТЫ ЗАЙЦЕВ ЮРА 5 ЛЕТ</a:t>
            </a:r>
          </a:p>
          <a:p>
            <a:pPr algn="ctr"/>
            <a:r>
              <a:rPr lang="ru-RU" b="1" dirty="0" smtClean="0"/>
              <a:t>МБДОУ «ЦРР – ДЕТСКИЙ САД № 172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4183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7" y="-2665797"/>
            <a:ext cx="6860407" cy="12192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655" y="523308"/>
            <a:ext cx="8180106" cy="58137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575770" y="5676390"/>
            <a:ext cx="4272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АВТОРЫ РАБОТЫ ОРЛОВЫ НАДЯ И ИЛЬЯ</a:t>
            </a:r>
          </a:p>
          <a:p>
            <a:pPr algn="ctr"/>
            <a:r>
              <a:rPr lang="ru-RU" b="1" dirty="0" smtClean="0"/>
              <a:t>МБДОУ «ЦРР – ДЕТСКИЙ САД № 172»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2528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prism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65797" y="-2665797"/>
            <a:ext cx="6860407" cy="121920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82" y="588193"/>
            <a:ext cx="8478982" cy="56840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078182" y="5430982"/>
            <a:ext cx="4920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АВТОР РАБОТЫ КОРОТАЕВА АЛЕКСАНДРА 6 ЛЕТ</a:t>
            </a:r>
          </a:p>
          <a:p>
            <a:pPr algn="ctr"/>
            <a:r>
              <a:rPr lang="ru-RU" b="1" dirty="0" smtClean="0"/>
              <a:t>МБДОУ «ЦРР – ДЕТСКИЙ САД № 172»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3012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208</Words>
  <Application>Microsoft Office PowerPoint</Application>
  <PresentationFormat>Широкоэкранный</PresentationFormat>
  <Paragraphs>36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dou172-2</cp:lastModifiedBy>
  <cp:revision>32</cp:revision>
  <dcterms:created xsi:type="dcterms:W3CDTF">2020-05-06T06:10:58Z</dcterms:created>
  <dcterms:modified xsi:type="dcterms:W3CDTF">2021-12-08T07:25:14Z</dcterms:modified>
</cp:coreProperties>
</file>