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83" r:id="rId2"/>
    <p:sldId id="256" r:id="rId3"/>
    <p:sldId id="285" r:id="rId4"/>
    <p:sldId id="284" r:id="rId5"/>
    <p:sldId id="286" r:id="rId6"/>
    <p:sldId id="288" r:id="rId7"/>
    <p:sldId id="287" r:id="rId8"/>
    <p:sldId id="289" r:id="rId9"/>
    <p:sldId id="258" r:id="rId10"/>
    <p:sldId id="267" r:id="rId11"/>
    <p:sldId id="257" r:id="rId12"/>
    <p:sldId id="259" r:id="rId13"/>
    <p:sldId id="263" r:id="rId14"/>
    <p:sldId id="264" r:id="rId15"/>
    <p:sldId id="260" r:id="rId16"/>
    <p:sldId id="261" r:id="rId17"/>
    <p:sldId id="265" r:id="rId18"/>
    <p:sldId id="266" r:id="rId19"/>
    <p:sldId id="291" r:id="rId20"/>
    <p:sldId id="290" r:id="rId21"/>
    <p:sldId id="269" r:id="rId22"/>
    <p:sldId id="270" r:id="rId23"/>
    <p:sldId id="271" r:id="rId24"/>
    <p:sldId id="272" r:id="rId25"/>
    <p:sldId id="273" r:id="rId26"/>
    <p:sldId id="274" r:id="rId27"/>
    <p:sldId id="276" r:id="rId28"/>
    <p:sldId id="275" r:id="rId29"/>
    <p:sldId id="277" r:id="rId30"/>
    <p:sldId id="262" r:id="rId31"/>
    <p:sldId id="278" r:id="rId32"/>
    <p:sldId id="280" r:id="rId33"/>
    <p:sldId id="281" r:id="rId34"/>
    <p:sldId id="279" r:id="rId35"/>
    <p:sldId id="282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2/16/2024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2/16/2024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2/16/2024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2/16/2024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2/16/2024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2/16/2024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2/16/2024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2/16/2024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2/16/2024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2/16/2024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2/16/2024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2/16/2024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muzshkola2.alt.muzkult.ru/media/2022/02/03/1293087076/2q1fioyxwfY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1"/>
          <a:stretch/>
        </p:blipFill>
        <p:spPr bwMode="auto">
          <a:xfrm>
            <a:off x="295909" y="134030"/>
            <a:ext cx="6353085" cy="66325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sun9-74.userapi.com/impf/c3U1CoIMDJ_3w3qRV-kyaId7PrIlttSH3q8NpA/a3ndTKJPyeo.jpg?size=400x488&amp;quality=96&amp;sign=92e76f88b1a0b834730176d74b65b225&amp;c_uniq_tag=eccmnaPJQis1eXDk35Om8wwR2itq22Q_VR82JO_PDjA&amp;type=album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78" b="38477"/>
          <a:stretch/>
        </p:blipFill>
        <p:spPr bwMode="auto">
          <a:xfrm>
            <a:off x="6648994" y="1228135"/>
            <a:ext cx="5543006" cy="44019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8330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04903" y="248194"/>
            <a:ext cx="8673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Обряд «</a:t>
            </a:r>
            <a:r>
              <a:rPr lang="ru-RU" sz="4000" b="1" dirty="0" err="1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Са</a:t>
            </a:r>
            <a:r>
              <a:rPr lang="ru-RU" sz="4000" b="1" dirty="0" err="1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ҥ</a:t>
            </a:r>
            <a:r>
              <a:rPr lang="ru-RU" sz="4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салары</a:t>
            </a:r>
            <a:r>
              <a:rPr lang="ru-RU" sz="4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»</a:t>
            </a:r>
            <a:endParaRPr lang="ru-RU" sz="40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4098" name="Picture 2" descr="https://avatars.mds.yandex.net/i?id=fef01d6bfbbc286d61c2bd2397023f9df81f3ee0-10576051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9" r="-379" b="8834"/>
          <a:stretch/>
        </p:blipFill>
        <p:spPr bwMode="auto">
          <a:xfrm>
            <a:off x="264695" y="956080"/>
            <a:ext cx="11554580" cy="56929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471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2530" y="2406"/>
            <a:ext cx="112601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u="sng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</a:t>
            </a:r>
            <a:r>
              <a:rPr lang="ru-RU" sz="3200" b="1" u="sng" dirty="0" err="1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Алкышчы</a:t>
            </a:r>
            <a:r>
              <a:rPr lang="ru-RU" sz="3200" b="1" u="sng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– это человек, специально выделенный из народа для проведения обряда. </a:t>
            </a:r>
            <a:endParaRPr lang="ru-RU" sz="3200" b="1" u="sng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2058" name="Picture 10" descr="https://avatars.mds.yandex.net/i?id=5ac783a4879d45eb6f3f4ee9fb5159c7ff4c9d54-9069926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6" y="1202735"/>
            <a:ext cx="6064629" cy="45449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avatars.mds.yandex.net/i?id=6637896854ad146fa9a904577d56ccec08f77c13-10812837-images-thumbs&amp;n=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r="24200" b="6440"/>
          <a:stretch/>
        </p:blipFill>
        <p:spPr bwMode="auto">
          <a:xfrm>
            <a:off x="6102475" y="1111295"/>
            <a:ext cx="5830238" cy="57467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16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1887" y="1528354"/>
            <a:ext cx="88827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</a:t>
            </a:r>
          </a:p>
          <a:p>
            <a:r>
              <a:rPr lang="ru-RU" sz="6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А</a:t>
            </a:r>
          </a:p>
          <a:p>
            <a:r>
              <a:rPr lang="ru-RU" sz="6000" b="1" dirty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Ҥ</a:t>
            </a:r>
            <a:r>
              <a:rPr lang="ru-RU" sz="54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 </a:t>
            </a:r>
            <a:endParaRPr lang="ru-RU" sz="54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3080" name="Picture 8" descr="https://rcnt04.ru/wp-content/gallery/d187d0b0d0b3d0b0d0b0-d0b1d0b0d0b9d180d0b0d0bc2019/foto-3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" t="13655" r="11997"/>
          <a:stretch/>
        </p:blipFill>
        <p:spPr bwMode="auto">
          <a:xfrm>
            <a:off x="1149532" y="352697"/>
            <a:ext cx="10450287" cy="63354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62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1887" y="1528354"/>
            <a:ext cx="8882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 </a:t>
            </a:r>
            <a:endParaRPr lang="ru-RU" sz="54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8194" name="Picture 2" descr="https://avatars.mds.yandex.net/i?id=f953cb3b8e847c82f4a471732621152c5ececfb4-9599239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887" y="203426"/>
            <a:ext cx="11416936" cy="642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103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1887" y="1528354"/>
            <a:ext cx="8882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 </a:t>
            </a:r>
            <a:endParaRPr lang="ru-RU" sz="54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4" name="Picture 4" descr="https://avatars.mds.yandex.net/i?id=0b83b328cbdf2fabcd65dc9cd7f6186d7e319612-10931100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463" y="209004"/>
            <a:ext cx="10241279" cy="64530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37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avatars.mds.yandex.net/i?id=184ac7586087a69908d61432c35d0def8f89299d-10636447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01" y="235132"/>
            <a:ext cx="6328952" cy="42193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65670" y="248194"/>
            <a:ext cx="5812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</a:t>
            </a:r>
            <a:endParaRPr lang="ru-RU" sz="40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6146" name="Picture 2" descr="https://avatars.mds.yandex.net/i?id=81e10c279148bbc1d63ddfa163b7822648bfe9bf-8399913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272" y="75111"/>
            <a:ext cx="6192368" cy="42193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s://avatars.mds.yandex.net/i?id=a4fd4ab2aa4a39074fc7d5cfbc0db1bf7b45595a-9083123-images-thumbs&amp;n=1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6" t="20808" r="6924" b="21357"/>
          <a:stretch/>
        </p:blipFill>
        <p:spPr bwMode="auto">
          <a:xfrm>
            <a:off x="6165670" y="4238896"/>
            <a:ext cx="5570155" cy="25799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avatars.mds.yandex.net/i?id=60715f365a30e7fddfea52a7aea4d1e876b43c6e-10967292-images-thumbs&amp;n=1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90" b="5956"/>
          <a:stretch/>
        </p:blipFill>
        <p:spPr bwMode="auto">
          <a:xfrm>
            <a:off x="561099" y="4127863"/>
            <a:ext cx="5604571" cy="26909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606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65670" y="248194"/>
            <a:ext cx="5812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</a:t>
            </a:r>
            <a:endParaRPr lang="ru-RU" sz="40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026" name="Picture 2" descr="https://altai-republic.ru/upload/iblock/9c9/k1a1r0z9sx84ytzzl9dk3hj3ynzjd4mh/photo_2023-02-23_22-16-2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590" y="-88726"/>
            <a:ext cx="10424160" cy="6946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88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65670" y="248194"/>
            <a:ext cx="5812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</a:t>
            </a:r>
            <a:endParaRPr lang="ru-RU" sz="40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2050" name="Picture 2" descr="https://i.ytimg.com/vi/qqCGAMLPAgw/maxresdefault.jpg?sqp=-oaymwEmCIAKENAF8quKqQMa8AEB-AH-CYAC0AWKAgwIABABGD0gTChyMA8=&amp;amp;rs=AOn4CLCTaRB28ECM72ZOdIrEmZSNKjoMi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11" r="4036"/>
          <a:stretch/>
        </p:blipFill>
        <p:spPr bwMode="auto">
          <a:xfrm>
            <a:off x="27281" y="509451"/>
            <a:ext cx="11951359" cy="59818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453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65670" y="248194"/>
            <a:ext cx="5812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</a:t>
            </a:r>
            <a:endParaRPr lang="ru-RU" sz="40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026" name="Picture 2" descr="https://www.altai-republic.ru/upload/iblock/b98/PRA_372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21" r="7061" b="25149"/>
          <a:stretch/>
        </p:blipFill>
        <p:spPr bwMode="auto">
          <a:xfrm>
            <a:off x="1165176" y="3827418"/>
            <a:ext cx="11026824" cy="30305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4019" y="602137"/>
            <a:ext cx="812221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А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Л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Т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А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Й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</a:p>
          <a:p>
            <a:pPr algn="ctr"/>
            <a:r>
              <a:rPr lang="en-US" sz="36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J</a:t>
            </a:r>
            <a:endParaRPr lang="ru-RU" sz="3600" b="1" dirty="0" smtClean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А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Ҥ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А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Р </a:t>
            </a:r>
            <a:endParaRPr lang="ru-RU" sz="36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6" name="Рисунок 5" descr="https://altai-republic.ru/upload/iblock/251/TTT_6447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73" b="6672"/>
          <a:stretch/>
        </p:blipFill>
        <p:spPr bwMode="auto">
          <a:xfrm>
            <a:off x="1165176" y="0"/>
            <a:ext cx="10478860" cy="39449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8036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835" y="561702"/>
            <a:ext cx="10502536" cy="568234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ru-RU" sz="44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en-US" sz="44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</a:t>
            </a:r>
            <a:r>
              <a:rPr lang="ru-RU" sz="4400" b="1" dirty="0" err="1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</a:t>
            </a:r>
            <a:r>
              <a:rPr lang="ru-RU" sz="4400" b="1" dirty="0" err="1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ҥар</a:t>
            </a:r>
            <a:r>
              <a:rPr lang="ru-RU" sz="44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 </a:t>
            </a:r>
            <a:r>
              <a:rPr lang="ru-RU" sz="4400" b="1" dirty="0" err="1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кожоҥ</a:t>
            </a:r>
            <a:r>
              <a:rPr lang="ru-RU" sz="44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/>
            </a:r>
            <a:br>
              <a:rPr lang="ru-RU" sz="4400" b="1" dirty="0" smtClean="0">
                <a:solidFill>
                  <a:srgbClr val="C0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</a:br>
            <a:r>
              <a:rPr lang="ru-RU" sz="4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Чага 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– </a:t>
            </a: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сӱӱген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байрамыс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,-</a:t>
            </a: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2р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b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Чого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</a:t>
            </a: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уулып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сӱӱнели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– </a:t>
            </a: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2р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b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Кирип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</a:t>
            </a: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аткан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бу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</a:t>
            </a: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ылда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-</a:t>
            </a: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2р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b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Эзен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– </a:t>
            </a: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амыр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</a:t>
            </a: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ӱреели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! – </a:t>
            </a: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2р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b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 </a:t>
            </a:r>
            <a:b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Арчын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</a:t>
            </a: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ытту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44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Алтайыс</a:t>
            </a:r>
            <a:r>
              <a:rPr lang="ru-RU" sz="4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.-</a:t>
            </a:r>
            <a:r>
              <a:rPr lang="ru-RU" sz="44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2р</a:t>
            </a:r>
            <a:r>
              <a:rPr lang="ru-RU" sz="4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Амыр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турзын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качан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да</a:t>
            </a:r>
            <a:r>
              <a:rPr lang="ru-RU" sz="4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!-</a:t>
            </a:r>
            <a:r>
              <a:rPr lang="ru-RU" sz="44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2р</a:t>
            </a:r>
            <a:r>
              <a:rPr lang="ru-RU" sz="4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Ару </a:t>
            </a: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кÿÿндÿ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44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калыгыс</a:t>
            </a:r>
            <a:r>
              <a:rPr lang="ru-RU" sz="4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– </a:t>
            </a:r>
            <a:r>
              <a:rPr lang="ru-RU" sz="44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2р</a:t>
            </a:r>
            <a:r>
              <a:rPr lang="ru-RU" sz="4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Аргалу </a:t>
            </a:r>
            <a:r>
              <a:rPr lang="en-US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</a:t>
            </a: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атсын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4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качан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да</a:t>
            </a:r>
            <a:r>
              <a:rPr lang="ru-RU" sz="4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! – </a:t>
            </a:r>
            <a:r>
              <a:rPr lang="ru-RU" sz="44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2р</a:t>
            </a:r>
            <a:r>
              <a:rPr lang="ru-RU" sz="4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  <a: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/>
            </a:r>
            <a:br>
              <a:rPr lang="ru-RU" sz="4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</a:br>
            <a:endParaRPr lang="ru-RU" sz="44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39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visit-altairepublic.ru/upload/iblock/f12/f128947691a40df793757e306849455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71" y="182880"/>
            <a:ext cx="11599817" cy="65314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709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65670" y="248194"/>
            <a:ext cx="5812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</a:t>
            </a:r>
            <a:endParaRPr lang="ru-RU" sz="40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78331" y="4405353"/>
            <a:ext cx="5869809" cy="174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2050" name="Picture 2" descr="https://altai-republic.ru/upload/iblock/0a0/mg3xzbeyijkpom0qib4ypgm5c1vwng57/G92P12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095" y="0"/>
            <a:ext cx="10124894" cy="67468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357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65670" y="248194"/>
            <a:ext cx="5812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</a:t>
            </a:r>
            <a:endParaRPr lang="ru-RU" sz="40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78331" y="4405353"/>
            <a:ext cx="5869809" cy="174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3074" name="Picture 2" descr="https://knp-ra.ru/upload/iblock/aaa/vzxgqqd8oxcns0g7z26jf4r46g8xins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57" t="22477" r="5189" b="9915"/>
          <a:stretch/>
        </p:blipFill>
        <p:spPr bwMode="auto">
          <a:xfrm>
            <a:off x="202710" y="248193"/>
            <a:ext cx="11635905" cy="64138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926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978331" y="4405353"/>
            <a:ext cx="5869809" cy="174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4098" name="Picture 2" descr="http://chemvest.ru/wp-content/uploads/2020/02/DSC_833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16" r="9902"/>
          <a:stretch/>
        </p:blipFill>
        <p:spPr bwMode="auto">
          <a:xfrm>
            <a:off x="117566" y="929954"/>
            <a:ext cx="11952514" cy="5291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27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65670" y="248194"/>
            <a:ext cx="5812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</a:t>
            </a:r>
            <a:endParaRPr lang="ru-RU" sz="40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78331" y="4405353"/>
            <a:ext cx="5869809" cy="174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5" name="Рисунок 4" descr="https://avatars.dzeninfra.ru/get-zen_doc/225409/pub_64d9d77d988c397938aeec8a_64d9d8759cfb94505774c086/scale_120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11090365" cy="6857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9364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65670" y="248194"/>
            <a:ext cx="5812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</a:t>
            </a:r>
            <a:endParaRPr lang="ru-RU" sz="40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78331" y="4405353"/>
            <a:ext cx="5869809" cy="174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6" name="Рисунок 5" descr="https://food.pibig.info/uploads/posts/2023-02/1677609653_food-pibig-info-p-altaiskie-natsionalnie-blyuda-oboi-3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14" y="201468"/>
            <a:ext cx="3817188" cy="2454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img-fotki.yandex.ru/get/197923/482917.6f/0_181671_2c1920c9_XL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84" t="23997" r="14666"/>
          <a:stretch/>
        </p:blipFill>
        <p:spPr bwMode="auto">
          <a:xfrm>
            <a:off x="4456381" y="201468"/>
            <a:ext cx="3655653" cy="24543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https://info.sibnet.ru/ni/490/490825_121_1470056196_dsc02201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71"/>
          <a:stretch/>
        </p:blipFill>
        <p:spPr bwMode="auto">
          <a:xfrm>
            <a:off x="4134802" y="4405354"/>
            <a:ext cx="3559221" cy="2233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https://travel-picture.ru/wp-content/uploads/2020/10/chegen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66" t="22493" r="26761" b="15443"/>
          <a:stretch/>
        </p:blipFill>
        <p:spPr bwMode="auto">
          <a:xfrm>
            <a:off x="336801" y="4405353"/>
            <a:ext cx="3489325" cy="23064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Рисунок 12" descr="https://avatars.mds.yandex.net/i?id=3012aed7bcd940286c7dbacb0f03127e45b3afec-5284027-images-thumbs&amp;n=13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856" b="8643"/>
          <a:stretch/>
        </p:blipFill>
        <p:spPr bwMode="auto">
          <a:xfrm>
            <a:off x="7958820" y="4405353"/>
            <a:ext cx="3431991" cy="223301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https://culture19.ru/images/content/news/10/l-905-glavnyie-blyuda-hakasskoy-kuhni-mojno-budet-otvedat-na-prazdnike-chyil-pazyi.jp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47" t="20388" r="20809" b="27622"/>
          <a:stretch/>
        </p:blipFill>
        <p:spPr bwMode="auto">
          <a:xfrm>
            <a:off x="8535989" y="202828"/>
            <a:ext cx="3282424" cy="24543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01336" y="2625386"/>
            <a:ext cx="108029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</a:t>
            </a:r>
            <a:r>
              <a:rPr lang="ru-RU" sz="36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</a:t>
            </a:r>
            <a:r>
              <a:rPr lang="ru-RU" sz="36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оорсок</a:t>
            </a:r>
            <a:r>
              <a:rPr lang="ru-RU" sz="36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                 </a:t>
            </a:r>
            <a:r>
              <a:rPr lang="ru-RU" sz="36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теертпек</a:t>
            </a:r>
            <a:r>
              <a:rPr lang="ru-RU" sz="36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               </a:t>
            </a:r>
            <a:r>
              <a:rPr lang="ru-RU" sz="36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калаш</a:t>
            </a:r>
            <a:endParaRPr lang="ru-RU" sz="3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19349" y="3789464"/>
            <a:ext cx="9640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ru-RU" sz="36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чеген</a:t>
            </a:r>
            <a:r>
              <a:rPr lang="ru-RU" sz="36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                    </a:t>
            </a:r>
            <a:r>
              <a:rPr lang="ru-RU" sz="36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курут</a:t>
            </a:r>
            <a:r>
              <a:rPr lang="ru-RU" sz="36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                   </a:t>
            </a:r>
            <a:r>
              <a:rPr lang="ru-RU" sz="36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быштак</a:t>
            </a:r>
            <a:endParaRPr lang="ru-RU" sz="3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344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65670" y="248194"/>
            <a:ext cx="5812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</a:t>
            </a:r>
            <a:endParaRPr lang="ru-RU" sz="40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80560" y="4376057"/>
            <a:ext cx="679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эт</a:t>
            </a:r>
            <a:endParaRPr lang="ru-RU" sz="36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4" name="Рисунок 3" descr="https://cs8.pikabu.ru/post_img/big/2017/10/03/7/15070286921382904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" y="431075"/>
            <a:ext cx="3840480" cy="269094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a.d-cd.net/ad2257cs-960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9" t="5410" r="14568" b="5330"/>
          <a:stretch/>
        </p:blipFill>
        <p:spPr bwMode="auto">
          <a:xfrm>
            <a:off x="4806112" y="431075"/>
            <a:ext cx="3345111" cy="26909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s://culture19.ru/images/content/news/65/l-6430-delegatsiya-ot-hakasii-prigotovit-natsionalnyie-hakasskie-blyuda-na-festivale-kuhni-narodov-rossii-v-nijnem-novgorode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65" r="30845"/>
          <a:stretch/>
        </p:blipFill>
        <p:spPr bwMode="auto">
          <a:xfrm>
            <a:off x="8476775" y="468119"/>
            <a:ext cx="3031602" cy="265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15293" y="3018781"/>
            <a:ext cx="93007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</a:t>
            </a:r>
            <a:r>
              <a:rPr lang="ru-RU" sz="36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ӧргӧм</a:t>
            </a:r>
            <a:r>
              <a:rPr lang="ru-RU" sz="36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                           </a:t>
            </a:r>
            <a:r>
              <a:rPr lang="ru-RU" sz="36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кан</a:t>
            </a:r>
            <a:r>
              <a:rPr lang="ru-RU" sz="36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                         </a:t>
            </a:r>
            <a:r>
              <a:rPr lang="ru-RU" sz="36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к</a:t>
            </a:r>
            <a:r>
              <a:rPr lang="ru-RU" sz="3600" b="1" dirty="0" err="1" smtClean="0">
                <a:solidFill>
                  <a:srgbClr val="002060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ӧчӧ</a:t>
            </a:r>
            <a:endParaRPr lang="ru-RU" sz="3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8" name="Рисунок 7" descr="https://sun9-22.userapi.com/impf/c840638/v840638062/4f346/hx1_xj-3ATg.jpg?size=750x532&amp;quality=96&amp;sign=1b6972b37f5084badd69c08df0835f47&amp;c_uniq_tag=dQR6V7vjDCA1g-A2D6w2nU4tRHeTgdZ2ss7AL2qrDZk&amp;type=album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" y="3665112"/>
            <a:ext cx="3840480" cy="2291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avatars.dzeninfra.ru/get-zen_doc/4034194/pub_62dfca3bf9a46f23af0ba733_62dfca6405b04f6f9d98b7ad/scale_1200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826" y="3672129"/>
            <a:ext cx="3201420" cy="228453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9000309" y="4493623"/>
            <a:ext cx="1693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карын</a:t>
            </a:r>
            <a:endParaRPr lang="ru-RU" sz="3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28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65670" y="248194"/>
            <a:ext cx="5812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</a:t>
            </a:r>
            <a:endParaRPr lang="ru-RU" sz="40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78331" y="4405353"/>
            <a:ext cx="5869809" cy="174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4" name="Рисунок 3" descr="https://avatars.mds.yandex.net/i?id=26d110eacf5068e01e0744e1e1109ef2ddd592c9-10932703-images-thumbs&amp;n=1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8" t="6759" r="9317" b="8900"/>
          <a:stretch/>
        </p:blipFill>
        <p:spPr bwMode="auto">
          <a:xfrm>
            <a:off x="431357" y="233071"/>
            <a:ext cx="3670377" cy="276103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s://esg.nsglinka.ru/v_13/images/kitchen-large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01" t="53673" r="38688" b="17435"/>
          <a:stretch/>
        </p:blipFill>
        <p:spPr bwMode="auto">
          <a:xfrm>
            <a:off x="4335272" y="262810"/>
            <a:ext cx="3515505" cy="27312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http://img.theculturetrip.com/1440x/smart/wp-content/uploads/2016/09/kajmak-courtesy-of-serbia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6" t="33494" r="35086" b="15938"/>
          <a:stretch/>
        </p:blipFill>
        <p:spPr bwMode="auto">
          <a:xfrm>
            <a:off x="8244892" y="236338"/>
            <a:ext cx="3511680" cy="27577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ctv7.ru/assets/cache/images/uploads/news_previews/old/e/eda1_0-770x482-cc6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08" t="17066"/>
          <a:stretch/>
        </p:blipFill>
        <p:spPr bwMode="auto">
          <a:xfrm>
            <a:off x="431357" y="4022135"/>
            <a:ext cx="3670377" cy="25777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https://sun9-56.userapi.com/impg/fYYPi2E1kOz6wzVDWvaeheyJ7F8Ptzi7kYGHTw/CGdAxTjDXK0.jpg?size=604x604&amp;quality=96&amp;sign=1b3ba2c039de57cb90e8c8aef958b1ee&amp;type=album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68"/>
          <a:stretch/>
        </p:blipFill>
        <p:spPr bwMode="auto">
          <a:xfrm>
            <a:off x="8242377" y="3801292"/>
            <a:ext cx="3514195" cy="26418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337444" y="3034683"/>
            <a:ext cx="9478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ru-RU" sz="36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талкан</a:t>
            </a:r>
            <a:r>
              <a:rPr lang="ru-RU" sz="36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                   </a:t>
            </a:r>
            <a:r>
              <a:rPr lang="ru-RU" sz="36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сар</a:t>
            </a:r>
            <a:r>
              <a:rPr lang="en-US" sz="36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</a:t>
            </a:r>
            <a:r>
              <a:rPr lang="ru-RU" sz="36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у                         </a:t>
            </a:r>
            <a:r>
              <a:rPr lang="ru-RU" sz="36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аарчы</a:t>
            </a:r>
            <a:r>
              <a:rPr lang="ru-RU" sz="36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endParaRPr lang="ru-RU" sz="3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19303" y="4728754"/>
            <a:ext cx="38666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ru-RU" sz="36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мӱн</a:t>
            </a:r>
            <a:r>
              <a:rPr lang="ru-RU" sz="36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       </a:t>
            </a:r>
            <a:r>
              <a:rPr lang="ru-RU" sz="36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чак-чак</a:t>
            </a:r>
            <a:endParaRPr lang="ru-RU" sz="36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96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65670" y="248194"/>
            <a:ext cx="5812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</a:t>
            </a:r>
            <a:endParaRPr lang="ru-RU" sz="40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78331" y="4405353"/>
            <a:ext cx="5869809" cy="174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5" name="Рисунок 4" descr="https://avatars.dzeninfra.ru/get-zen_doc/225409/pub_64d9d77d988c397938aeec8a_64d9d8759cfb94505774c086/scale_120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679" y="956080"/>
            <a:ext cx="9928932" cy="5786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711235" y="309749"/>
            <a:ext cx="9339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  <a:r>
              <a:rPr lang="ru-RU" sz="48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Маргаан</a:t>
            </a:r>
            <a:r>
              <a:rPr lang="ru-RU" sz="48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«</a:t>
            </a:r>
            <a:r>
              <a:rPr lang="ru-RU" sz="48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Тойу</a:t>
            </a:r>
            <a:r>
              <a:rPr lang="ru-RU" sz="48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ток </a:t>
            </a:r>
            <a:r>
              <a:rPr lang="en-US" sz="48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j</a:t>
            </a:r>
            <a:r>
              <a:rPr lang="ru-RU" sz="48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ӱригер</a:t>
            </a:r>
            <a:r>
              <a:rPr lang="ru-RU" sz="48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!»</a:t>
            </a:r>
            <a:endParaRPr lang="ru-RU" sz="4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53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65670" y="248194"/>
            <a:ext cx="5812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</a:t>
            </a:r>
            <a:endParaRPr lang="ru-RU" sz="40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78331" y="4405353"/>
            <a:ext cx="5869809" cy="174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1026" name="Picture 2" descr="https://avatars.mds.yandex.net/i?id=af8fa8815d7410e457108eee26df833c70cd73e9-5219442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431" y="956080"/>
            <a:ext cx="9686180" cy="5901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349756" y="186639"/>
            <a:ext cx="58896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Ойын</a:t>
            </a:r>
            <a:r>
              <a:rPr lang="ru-RU" sz="4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«</a:t>
            </a:r>
            <a:r>
              <a:rPr lang="ru-RU" sz="44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Чалмадаачы</a:t>
            </a:r>
            <a:r>
              <a:rPr lang="ru-RU" sz="4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»</a:t>
            </a:r>
            <a:endParaRPr lang="ru-RU" sz="44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2969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65670" y="248194"/>
            <a:ext cx="5812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</a:t>
            </a:r>
            <a:endParaRPr lang="ru-RU" sz="40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78331" y="4405353"/>
            <a:ext cx="5869809" cy="174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58983" y="278971"/>
            <a:ext cx="89947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Ойын</a:t>
            </a:r>
            <a:r>
              <a:rPr lang="ru-RU" sz="4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«</a:t>
            </a:r>
            <a:r>
              <a:rPr lang="ru-RU" sz="44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Табышкакты</a:t>
            </a:r>
            <a:r>
              <a:rPr lang="ru-RU" sz="4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44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табыгар</a:t>
            </a:r>
            <a:r>
              <a:rPr lang="ru-RU" sz="4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»</a:t>
            </a:r>
            <a:endParaRPr lang="ru-RU" sz="44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Рисунок 5" descr="https://avatars.mds.yandex.net/i?id=060e120e35f8654b687044d25857306b_l-8371311-images-thumbs&amp;n=1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36" t="25171" r="31067"/>
          <a:stretch/>
        </p:blipFill>
        <p:spPr bwMode="auto">
          <a:xfrm>
            <a:off x="627017" y="1091381"/>
            <a:ext cx="4924697" cy="52702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https://catherineasquithgallery.com/uploads/posts/2021-02/1613678109_34-p-foni-dlya-prezentatsii-zagadok-47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02" t="27594" r="24689" b="18767"/>
          <a:stretch/>
        </p:blipFill>
        <p:spPr bwMode="auto">
          <a:xfrm>
            <a:off x="5551716" y="1226683"/>
            <a:ext cx="5381896" cy="513492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9199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altaicholmon.ru/wp-content/uploads/2018/04/DSC_1874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46" t="15384" r="17349" b="13116"/>
          <a:stretch/>
        </p:blipFill>
        <p:spPr bwMode="auto">
          <a:xfrm>
            <a:off x="274320" y="182880"/>
            <a:ext cx="11599817" cy="65444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3205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65670" y="248194"/>
            <a:ext cx="5812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</a:t>
            </a:r>
            <a:endParaRPr lang="ru-RU" sz="40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7174" name="Picture 6" descr="https://www.gorno-altaisk.info/wp-content/uploads/2019/02/24-nga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980" y="956080"/>
            <a:ext cx="9733009" cy="58030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65500" y="0"/>
            <a:ext cx="78003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Маргаан</a:t>
            </a:r>
            <a:r>
              <a:rPr lang="ru-RU" sz="48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«</a:t>
            </a:r>
            <a:r>
              <a:rPr lang="ru-RU" sz="48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Таман</a:t>
            </a:r>
            <a:r>
              <a:rPr lang="ru-RU" sz="48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48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тартыш</a:t>
            </a:r>
            <a:r>
              <a:rPr lang="ru-RU" sz="48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»</a:t>
            </a:r>
            <a:endParaRPr lang="ru-RU" sz="4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36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65670" y="248194"/>
            <a:ext cx="5812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</a:t>
            </a:r>
            <a:endParaRPr lang="ru-RU" sz="40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78331" y="4405353"/>
            <a:ext cx="5869809" cy="174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02230" y="278971"/>
            <a:ext cx="92756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Маргаан</a:t>
            </a:r>
            <a:r>
              <a:rPr lang="ru-RU" sz="48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«Кем </a:t>
            </a:r>
            <a:r>
              <a:rPr lang="ru-RU" sz="48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</a:t>
            </a:r>
            <a:r>
              <a:rPr lang="ru-RU" sz="4800" b="1" dirty="0" err="1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ӱрген</a:t>
            </a:r>
            <a:r>
              <a:rPr lang="ru-RU" sz="48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</a:t>
            </a:r>
            <a:r>
              <a:rPr lang="ru-RU" sz="4800" b="1" dirty="0" err="1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кычырар</a:t>
            </a:r>
            <a:r>
              <a:rPr lang="ru-RU" sz="48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»</a:t>
            </a:r>
            <a:endParaRPr lang="ru-RU" sz="48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08514" y="2312126"/>
            <a:ext cx="1010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Кайчы</a:t>
            </a:r>
            <a:r>
              <a:rPr lang="ru-RU" dirty="0" smtClean="0"/>
              <a:t>, 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881930"/>
              </p:ext>
            </p:extLst>
          </p:nvPr>
        </p:nvGraphicFramePr>
        <p:xfrm>
          <a:off x="1306285" y="1306282"/>
          <a:ext cx="9614263" cy="54549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14263">
                  <a:extLst>
                    <a:ext uri="{9D8B030D-6E8A-4147-A177-3AD203B41FA5}">
                      <a16:colId xmlns:a16="http://schemas.microsoft.com/office/drawing/2014/main" val="646894807"/>
                    </a:ext>
                  </a:extLst>
                </a:gridCol>
              </a:tblGrid>
              <a:tr h="464458"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Кырда</a:t>
                      </a:r>
                      <a:r>
                        <a:rPr lang="ru-RU" sz="3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ru-RU" sz="3600" dirty="0" err="1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кырда</a:t>
                      </a:r>
                      <a:r>
                        <a:rPr lang="ru-RU" sz="3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 </a:t>
                      </a:r>
                      <a:r>
                        <a:rPr lang="ru-RU" sz="3600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кузук</a:t>
                      </a:r>
                      <a:r>
                        <a:rPr lang="ru-RU" sz="3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ru-RU" sz="3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бар</a:t>
                      </a:r>
                      <a:r>
                        <a:rPr lang="ru-RU" sz="3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</a:t>
                      </a:r>
                      <a:endParaRPr lang="ru-RU" sz="2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9525" marB="9525" anchor="ctr"/>
                </a:tc>
                <a:extLst>
                  <a:ext uri="{0D108BD9-81ED-4DB2-BD59-A6C34878D82A}">
                    <a16:rowId xmlns:a16="http://schemas.microsoft.com/office/drawing/2014/main" val="2685476193"/>
                  </a:ext>
                </a:extLst>
              </a:tr>
              <a:tr h="464458"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Куу</a:t>
                      </a:r>
                      <a:r>
                        <a:rPr lang="ru-RU" sz="3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ru-RU" sz="3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ru-RU" sz="3600" dirty="0" err="1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кижиниҥ</a:t>
                      </a:r>
                      <a:r>
                        <a:rPr lang="ru-RU" sz="3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 </a:t>
                      </a:r>
                      <a:r>
                        <a:rPr lang="ru-RU" sz="3600" dirty="0" err="1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бажы</a:t>
                      </a:r>
                      <a:r>
                        <a:rPr lang="ru-RU" sz="3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 </a:t>
                      </a:r>
                      <a:r>
                        <a:rPr lang="ru-RU" sz="3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бар,</a:t>
                      </a:r>
                      <a:endParaRPr lang="ru-RU" sz="2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9525" marB="9525" anchor="ctr"/>
                </a:tc>
                <a:extLst>
                  <a:ext uri="{0D108BD9-81ED-4DB2-BD59-A6C34878D82A}">
                    <a16:rowId xmlns:a16="http://schemas.microsoft.com/office/drawing/2014/main" val="845502894"/>
                  </a:ext>
                </a:extLst>
              </a:tr>
              <a:tr h="464458"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Таарманда</a:t>
                      </a:r>
                      <a:r>
                        <a:rPr lang="ru-RU" sz="3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ru-RU" sz="3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ru-RU" sz="3600" dirty="0" err="1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талкан</a:t>
                      </a:r>
                      <a:r>
                        <a:rPr lang="ru-RU" sz="3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 </a:t>
                      </a:r>
                      <a:r>
                        <a:rPr lang="ru-RU" sz="3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бар,</a:t>
                      </a:r>
                      <a:endParaRPr lang="ru-RU" sz="2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9525" marB="9525" anchor="ctr"/>
                </a:tc>
                <a:extLst>
                  <a:ext uri="{0D108BD9-81ED-4DB2-BD59-A6C34878D82A}">
                    <a16:rowId xmlns:a16="http://schemas.microsoft.com/office/drawing/2014/main" val="3657345099"/>
                  </a:ext>
                </a:extLst>
              </a:tr>
              <a:tr h="464458"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Тас</a:t>
                      </a:r>
                      <a:r>
                        <a:rPr lang="ru-RU" sz="3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 </a:t>
                      </a:r>
                      <a:r>
                        <a:rPr lang="ru-RU" sz="3600" dirty="0" err="1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кижиниҥ</a:t>
                      </a:r>
                      <a:r>
                        <a:rPr lang="ru-RU" sz="3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 </a:t>
                      </a:r>
                      <a:r>
                        <a:rPr lang="ru-RU" sz="3600" dirty="0" err="1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бажы</a:t>
                      </a:r>
                      <a:r>
                        <a:rPr lang="ru-RU" sz="3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 бар.</a:t>
                      </a:r>
                      <a:endParaRPr lang="ru-RU" sz="2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9525" marB="9525" anchor="ctr"/>
                </a:tc>
                <a:extLst>
                  <a:ext uri="{0D108BD9-81ED-4DB2-BD59-A6C34878D82A}">
                    <a16:rowId xmlns:a16="http://schemas.microsoft.com/office/drawing/2014/main" val="2233230608"/>
                  </a:ext>
                </a:extLst>
              </a:tr>
              <a:tr h="464458"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Бисте</a:t>
                      </a:r>
                      <a:r>
                        <a:rPr lang="ru-RU" sz="3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 </a:t>
                      </a:r>
                      <a:r>
                        <a:rPr lang="ru-RU" sz="3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ru-RU" sz="3600" dirty="0" err="1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бисте</a:t>
                      </a:r>
                      <a:r>
                        <a:rPr lang="ru-RU" sz="3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 </a:t>
                      </a:r>
                      <a:r>
                        <a:rPr lang="ru-RU" sz="3600" dirty="0" err="1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билӱ</a:t>
                      </a:r>
                      <a:r>
                        <a:rPr lang="ru-RU" sz="3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 </a:t>
                      </a:r>
                      <a:r>
                        <a:rPr lang="ru-RU" sz="3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бар,</a:t>
                      </a:r>
                      <a:endParaRPr lang="ru-RU" sz="2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9525" marB="9525" anchor="ctr"/>
                </a:tc>
                <a:extLst>
                  <a:ext uri="{0D108BD9-81ED-4DB2-BD59-A6C34878D82A}">
                    <a16:rowId xmlns:a16="http://schemas.microsoft.com/office/drawing/2014/main" val="1292450718"/>
                  </a:ext>
                </a:extLst>
              </a:tr>
              <a:tr h="464458"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Бичик-билик</a:t>
                      </a:r>
                      <a:r>
                        <a:rPr lang="ru-RU" sz="3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 </a:t>
                      </a:r>
                      <a:r>
                        <a:rPr lang="ru-RU" sz="3600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тууда</a:t>
                      </a:r>
                      <a:r>
                        <a:rPr lang="ru-RU" sz="3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ru-RU" sz="3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бар</a:t>
                      </a:r>
                      <a:r>
                        <a:rPr lang="ru-RU" sz="3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</a:t>
                      </a:r>
                      <a:endParaRPr lang="ru-RU" sz="2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9525" marB="9525" anchor="ctr"/>
                </a:tc>
                <a:extLst>
                  <a:ext uri="{0D108BD9-81ED-4DB2-BD59-A6C34878D82A}">
                    <a16:rowId xmlns:a16="http://schemas.microsoft.com/office/drawing/2014/main" val="1527522188"/>
                  </a:ext>
                </a:extLst>
              </a:tr>
              <a:tr h="464458"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Тузалуда</a:t>
                      </a:r>
                      <a:r>
                        <a:rPr lang="ru-RU" sz="3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 </a:t>
                      </a:r>
                      <a:r>
                        <a:rPr lang="ru-RU" sz="3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тузы </a:t>
                      </a:r>
                      <a:r>
                        <a:rPr lang="ru-RU" sz="3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бар</a:t>
                      </a:r>
                      <a:r>
                        <a:rPr lang="ru-RU" sz="3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,</a:t>
                      </a:r>
                      <a:endParaRPr lang="ru-RU" sz="2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9525" marB="9525" anchor="ctr"/>
                </a:tc>
                <a:extLst>
                  <a:ext uri="{0D108BD9-81ED-4DB2-BD59-A6C34878D82A}">
                    <a16:rowId xmlns:a16="http://schemas.microsoft.com/office/drawing/2014/main" val="1868034000"/>
                  </a:ext>
                </a:extLst>
              </a:tr>
              <a:tr h="464458"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Турган</a:t>
                      </a:r>
                      <a:r>
                        <a:rPr lang="ru-RU" sz="3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 </a:t>
                      </a:r>
                      <a:r>
                        <a:rPr lang="ru-RU" sz="3600" dirty="0" err="1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малда</a:t>
                      </a:r>
                      <a:r>
                        <a:rPr lang="ru-RU" sz="3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 </a:t>
                      </a:r>
                      <a:r>
                        <a:rPr lang="ru-RU" sz="3600" dirty="0" err="1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турлу</a:t>
                      </a:r>
                      <a:r>
                        <a:rPr lang="ru-RU" sz="3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 </a:t>
                      </a:r>
                      <a:r>
                        <a:rPr lang="ru-RU" sz="3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бар,</a:t>
                      </a:r>
                      <a:endParaRPr lang="ru-RU" sz="2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9525" marB="9525" anchor="ctr"/>
                </a:tc>
                <a:extLst>
                  <a:ext uri="{0D108BD9-81ED-4DB2-BD59-A6C34878D82A}">
                    <a16:rowId xmlns:a16="http://schemas.microsoft.com/office/drawing/2014/main" val="1800008006"/>
                  </a:ext>
                </a:extLst>
              </a:tr>
              <a:tr h="464458">
                <a:tc>
                  <a:txBody>
                    <a:bodyPr/>
                    <a:lstStyle/>
                    <a:p>
                      <a:pPr indent="2540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Туулу</a:t>
                      </a:r>
                      <a:r>
                        <a:rPr lang="ru-RU" sz="3600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ru-RU" sz="3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</a:t>
                      </a:r>
                      <a:r>
                        <a:rPr lang="ru-RU" sz="3600" dirty="0" err="1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кырда</a:t>
                      </a:r>
                      <a:r>
                        <a:rPr lang="ru-RU" sz="3600" dirty="0" smtClean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 тура  бар.</a:t>
                      </a:r>
                      <a:endParaRPr lang="ru-RU" sz="2800" dirty="0"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7625" marR="47625" marT="9525" marB="9525" anchor="ctr"/>
                </a:tc>
                <a:extLst>
                  <a:ext uri="{0D108BD9-81ED-4DB2-BD59-A6C34878D82A}">
                    <a16:rowId xmlns:a16="http://schemas.microsoft.com/office/drawing/2014/main" val="11772452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297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65670" y="248194"/>
            <a:ext cx="5812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</a:t>
            </a:r>
            <a:endParaRPr lang="ru-RU" sz="40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78331" y="4405353"/>
            <a:ext cx="5869809" cy="174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45922" y="2127055"/>
            <a:ext cx="4519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Маргаан</a:t>
            </a:r>
            <a:r>
              <a:rPr lang="ru-RU" sz="40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«</a:t>
            </a:r>
            <a:r>
              <a:rPr lang="ru-RU" sz="40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Чечен</a:t>
            </a:r>
            <a:r>
              <a:rPr lang="ru-RU" sz="40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ru-RU" sz="40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а</a:t>
            </a:r>
            <a:r>
              <a:rPr lang="ru-RU" sz="40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ҥ</a:t>
            </a:r>
            <a:r>
              <a:rPr lang="ru-RU" sz="40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чы</a:t>
            </a:r>
            <a:r>
              <a:rPr lang="ru-RU" sz="40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»</a:t>
            </a:r>
            <a:endParaRPr lang="ru-RU" sz="40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Рисунок 5" descr="https://avatars.mds.yandex.net/i?id=0849c0737245b9317fb0633ba0df43e5178c7517-10354912-images-thumbs&amp;n=1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39" r="30392"/>
          <a:stretch/>
        </p:blipFill>
        <p:spPr bwMode="auto">
          <a:xfrm>
            <a:off x="5865223" y="0"/>
            <a:ext cx="5068389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5356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65670" y="248194"/>
            <a:ext cx="5812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</a:t>
            </a:r>
            <a:endParaRPr lang="ru-RU" sz="40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78331" y="4405353"/>
            <a:ext cx="5869809" cy="174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9589" y="278971"/>
            <a:ext cx="69363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Маргаан</a:t>
            </a:r>
            <a:r>
              <a:rPr lang="ru-RU" sz="4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 «Кол </a:t>
            </a:r>
            <a:r>
              <a:rPr lang="ru-RU" sz="4400" b="1" dirty="0" err="1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тудуш</a:t>
            </a:r>
            <a:r>
              <a:rPr lang="ru-RU" sz="4400" b="1" dirty="0" smtClean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»</a:t>
            </a:r>
            <a:endParaRPr lang="ru-RU" sz="44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Рисунок 5" descr="https://avatars.mds.yandex.net/i?id=3035461c5ab13be8aa90f4e111a19ba188871828-10805353-images-thumbs&amp;n=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331" y="1267097"/>
            <a:ext cx="6244046" cy="5486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754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65670" y="248194"/>
            <a:ext cx="5812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</a:t>
            </a:r>
            <a:endParaRPr lang="ru-RU" sz="40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78331" y="4405353"/>
            <a:ext cx="5869809" cy="174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76102" y="1515290"/>
            <a:ext cx="7667897" cy="4658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Jаскыда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ӧскӧн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чечектий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jаш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jӱрӱмис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чечектейт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Jараш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чаҥкыр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Алтайда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Алтайда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Jараш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чаҥкыр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Алтайда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караҥуй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jоголот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Jаан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jалбышту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одудый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таҥдак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ойноп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кӧрӱнет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Бистиҥ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айткан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сӧстӧрдӧ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сӧстӧрдӧ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Бистиҥ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айткан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сӧстӧрдӧ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Чечектӱ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Алтай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макталат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88936" y="3507100"/>
            <a:ext cx="4257292" cy="214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весной в долине цветы,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Жизнь расцвела молода.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 не будет темноты, темноты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Нет не будет темноты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15000"/>
              </a:lnSpc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Там, где синий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Алтай!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62057" y="1376634"/>
            <a:ext cx="5316583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Jыраада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куштар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кожоҥдоп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 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jажына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уйа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ол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тартат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Jаҥы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Алтай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чӱмделген,чӱмделген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Jаҥы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Алтай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чӱмделген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Ырысту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кожоҥдор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чӧйилет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786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65670" y="248194"/>
            <a:ext cx="58129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     </a:t>
            </a:r>
            <a:endParaRPr lang="ru-RU" sz="40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78331" y="4405353"/>
            <a:ext cx="5869809" cy="1743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dirty="0">
              <a:solidFill>
                <a:srgbClr val="00206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7" name="Рисунок 6" descr="https://sun9-52.userapi.com/impg/T0dsPZZrFY_GeFWnNq3iiA_gGvWD9SuMwuNsyw/TypqbE10pcw.jpg?size=1080x1427&amp;quality=95&amp;sign=6a304e0ce78759e3d54e2e200f0d394c&amp;c_uniq_tag=Za8Y8XFbQTt6VD1xXySnEekM5UMAmgyVSKQLTD1KzZU&amp;type=album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498" y="0"/>
            <a:ext cx="568234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Image 23 of 46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5" t="31578" r="48890" b="54999"/>
          <a:stretch/>
        </p:blipFill>
        <p:spPr bwMode="auto">
          <a:xfrm rot="5400000">
            <a:off x="386386" y="2557440"/>
            <a:ext cx="4133102" cy="17431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Image 23 of 46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5" t="31578" r="48890" b="54999"/>
          <a:stretch/>
        </p:blipFill>
        <p:spPr bwMode="auto">
          <a:xfrm rot="5400000">
            <a:off x="7877166" y="2557440"/>
            <a:ext cx="4133102" cy="17431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9871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council.gov.ru/media/photos/xlarge2x/7AQB9VNEas4lNkBPCIuGrFZQE4cxuz3W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" t="6736" r="12057" b="3424"/>
          <a:stretch/>
        </p:blipFill>
        <p:spPr bwMode="auto">
          <a:xfrm>
            <a:off x="404950" y="143691"/>
            <a:ext cx="11390810" cy="65575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27269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c.pics.livejournal.com/altzapoved/26052323/469281/469281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300446"/>
            <a:ext cx="10215154" cy="63748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329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s://media.nazaccent.ru/files/f3/e8/f3e8346c56120499a3c6399b35bb334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035" y="156754"/>
            <a:ext cx="9679578" cy="65926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476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https://www.gorno-altaisk.info/wp-content/uploads/2017/02/02131501-14-2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92"/>
          <a:stretch/>
        </p:blipFill>
        <p:spPr bwMode="auto">
          <a:xfrm>
            <a:off x="978534" y="313507"/>
            <a:ext cx="9942014" cy="6202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481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turistka.ru/im2/chagam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971" y="130628"/>
            <a:ext cx="9692640" cy="67273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20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storage.myseldon.com/news-pict-d5/D5F5B9CDEA7C1412488FBE99D5AC3C0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74" b="6130"/>
          <a:stretch/>
        </p:blipFill>
        <p:spPr bwMode="auto">
          <a:xfrm>
            <a:off x="442958" y="326570"/>
            <a:ext cx="11365864" cy="63389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02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380</TotalTime>
  <Words>199</Words>
  <Application>Microsoft Office PowerPoint</Application>
  <PresentationFormat>Широкоэкранный</PresentationFormat>
  <Paragraphs>86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2" baseType="lpstr">
      <vt:lpstr>Calibri</vt:lpstr>
      <vt:lpstr>Cambria</vt:lpstr>
      <vt:lpstr>Cambria Math</vt:lpstr>
      <vt:lpstr>Century Gothic</vt:lpstr>
      <vt:lpstr>Garamond</vt:lpstr>
      <vt:lpstr>Times New Roman</vt:lpstr>
      <vt:lpstr>Савон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Jаҥар  кожоҥ Чага – сӱӱген  байрамыс,-2р. Чого  jуулып  сӱӱнели. – 2р. Кирип  jаткан  бу  jылда -2р. Эзен – амыр jӱреели! – 2р.   Арчын jытту Алтайыс.-2р. Амыр турзын качан да!-2р. Ару кÿÿндÿ калыгыс. – 2р. Аргалу jатсын качан да! – 2р.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dansikg</dc:creator>
  <cp:lastModifiedBy>dansikg</cp:lastModifiedBy>
  <cp:revision>33</cp:revision>
  <dcterms:created xsi:type="dcterms:W3CDTF">2024-02-12T03:01:23Z</dcterms:created>
  <dcterms:modified xsi:type="dcterms:W3CDTF">2024-02-16T04:16:27Z</dcterms:modified>
</cp:coreProperties>
</file>