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7" r:id="rId3"/>
    <p:sldId id="270" r:id="rId4"/>
    <p:sldId id="273" r:id="rId5"/>
    <p:sldId id="271" r:id="rId6"/>
    <p:sldId id="274" r:id="rId7"/>
    <p:sldId id="276" r:id="rId8"/>
    <p:sldId id="277" r:id="rId9"/>
    <p:sldId id="266" r:id="rId10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pPr>
                <a:defRPr/>
              </a:pPr>
              <a:t>28.04.2024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839199" y="274642"/>
            <a:ext cx="2743200" cy="5835649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609599" y="274642"/>
            <a:ext cx="8026399" cy="5835649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pPr>
                <a:defRPr/>
              </a:pPr>
              <a:t>28.04.2024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963083" y="4406904"/>
            <a:ext cx="10363199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963083" y="2906717"/>
            <a:ext cx="10363199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pPr>
                <a:defRPr/>
              </a:pPr>
              <a:t>28.04.2024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15413" y="1595438"/>
            <a:ext cx="5178986" cy="451484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97599" y="1595438"/>
            <a:ext cx="5178986" cy="451484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pPr>
                <a:defRPr/>
              </a:pPr>
              <a:t>28.04.2024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15413" y="1535113"/>
            <a:ext cx="5181103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15413" y="2174874"/>
            <a:ext cx="518110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93377" y="1535113"/>
            <a:ext cx="5183210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93377" y="2174874"/>
            <a:ext cx="518321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pPr>
                <a:defRPr/>
              </a:pPr>
              <a:t>28.04.2024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pPr>
                <a:defRPr/>
              </a:pPr>
              <a:t>28.04.2024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pPr>
                <a:defRPr/>
              </a:pPr>
              <a:t>28.04.2024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10" y="273054"/>
            <a:ext cx="4011084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4766732" y="273050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09610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pPr>
                <a:defRPr/>
              </a:pPr>
              <a:t>28.04.2024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413" y="4800603"/>
            <a:ext cx="1056117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815413" y="612778"/>
            <a:ext cx="10561173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15413" y="5367337"/>
            <a:ext cx="1056117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pPr>
                <a:defRPr/>
              </a:pPr>
              <a:t>28.04.2024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pPr>
                <a:defRPr/>
              </a:pPr>
              <a:t>28.04.2024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100"/>
          <p:cNvSpPr>
            <a:spLocks noGrp="1" noChangeArrowheads="1"/>
          </p:cNvSpPr>
          <p:nvPr userDrawn="1"/>
        </p:nvSpPr>
        <p:spPr bwMode="auto">
          <a:xfrm>
            <a:off x="3669" y="270"/>
            <a:ext cx="12184661" cy="6857460"/>
          </a:xfrm>
          <a:custGeom>
            <a:avLst/>
            <a:gdLst>
              <a:gd name="connsiteX0" fmla="*/ 43199 w 43199"/>
              <a:gd name="connsiteY0" fmla="*/ 23405 h 43200"/>
              <a:gd name="connsiteX1" fmla="*/ 43199 w 43199"/>
              <a:gd name="connsiteY1" fmla="*/ 23405 h 43200"/>
              <a:gd name="connsiteX2" fmla="*/ 41239 w 43199"/>
              <a:gd name="connsiteY2" fmla="*/ 21600 h 43200"/>
              <a:gd name="connsiteX3" fmla="*/ 43199 w 43199"/>
              <a:gd name="connsiteY3" fmla="*/ 19794 h 43200"/>
              <a:gd name="connsiteX4" fmla="*/ 43199 w 43199"/>
              <a:gd name="connsiteY4" fmla="*/ 19794 h 43200"/>
              <a:gd name="connsiteX5" fmla="*/ 43174 w 43199"/>
              <a:gd name="connsiteY5" fmla="*/ 19794 h 43200"/>
              <a:gd name="connsiteX6" fmla="*/ 43174 w 43199"/>
              <a:gd name="connsiteY6" fmla="*/ 0 h 43200"/>
              <a:gd name="connsiteX7" fmla="*/ 0 w 43199"/>
              <a:gd name="connsiteY7" fmla="*/ 0 h 43200"/>
              <a:gd name="connsiteX8" fmla="*/ 0 w 43199"/>
              <a:gd name="connsiteY8" fmla="*/ 43200 h 43200"/>
              <a:gd name="connsiteX9" fmla="*/ 43174 w 43199"/>
              <a:gd name="connsiteY9" fmla="*/ 43200 h 43200"/>
              <a:gd name="connsiteX10" fmla="*/ 43174 w 43199"/>
              <a:gd name="connsiteY10" fmla="*/ 23405 h 43200"/>
              <a:gd name="connsiteX11" fmla="*/ 43174 w 43199"/>
              <a:gd name="connsiteY11" fmla="*/ 23405 h 43200"/>
              <a:gd name="connsiteX12" fmla="*/ 43199 w 43199"/>
              <a:gd name="connsiteY12" fmla="*/ 23405 h 43200"/>
              <a:gd name="connsiteX0" fmla="*/ 43199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19794 h 43200"/>
              <a:gd name="connsiteX5" fmla="*/ 43174 w 43199"/>
              <a:gd name="connsiteY5" fmla="*/ 0 h 43200"/>
              <a:gd name="connsiteX6" fmla="*/ 0 w 43199"/>
              <a:gd name="connsiteY6" fmla="*/ 0 h 43200"/>
              <a:gd name="connsiteX7" fmla="*/ 0 w 43199"/>
              <a:gd name="connsiteY7" fmla="*/ 43200 h 43200"/>
              <a:gd name="connsiteX8" fmla="*/ 43174 w 43199"/>
              <a:gd name="connsiteY8" fmla="*/ 43200 h 43200"/>
              <a:gd name="connsiteX9" fmla="*/ 43174 w 43199"/>
              <a:gd name="connsiteY9" fmla="*/ 23405 h 43200"/>
              <a:gd name="connsiteX10" fmla="*/ 43174 w 43199"/>
              <a:gd name="connsiteY10" fmla="*/ 23405 h 43200"/>
              <a:gd name="connsiteX11" fmla="*/ 43199 w 43199"/>
              <a:gd name="connsiteY11" fmla="*/ 23405 h 43200"/>
              <a:gd name="connsiteX0" fmla="*/ 43174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19794 h 43200"/>
              <a:gd name="connsiteX5" fmla="*/ 43174 w 43199"/>
              <a:gd name="connsiteY5" fmla="*/ 0 h 43200"/>
              <a:gd name="connsiteX6" fmla="*/ 0 w 43199"/>
              <a:gd name="connsiteY6" fmla="*/ 0 h 43200"/>
              <a:gd name="connsiteX7" fmla="*/ 0 w 43199"/>
              <a:gd name="connsiteY7" fmla="*/ 43200 h 43200"/>
              <a:gd name="connsiteX8" fmla="*/ 43174 w 43199"/>
              <a:gd name="connsiteY8" fmla="*/ 43200 h 43200"/>
              <a:gd name="connsiteX9" fmla="*/ 43174 w 43199"/>
              <a:gd name="connsiteY9" fmla="*/ 23405 h 43200"/>
              <a:gd name="connsiteX10" fmla="*/ 43174 w 43199"/>
              <a:gd name="connsiteY10" fmla="*/ 23405 h 43200"/>
              <a:gd name="connsiteX0" fmla="*/ 43174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0 h 43200"/>
              <a:gd name="connsiteX5" fmla="*/ 0 w 43199"/>
              <a:gd name="connsiteY5" fmla="*/ 0 h 43200"/>
              <a:gd name="connsiteX6" fmla="*/ 0 w 43199"/>
              <a:gd name="connsiteY6" fmla="*/ 43200 h 43200"/>
              <a:gd name="connsiteX7" fmla="*/ 43174 w 43199"/>
              <a:gd name="connsiteY7" fmla="*/ 43200 h 43200"/>
              <a:gd name="connsiteX8" fmla="*/ 43174 w 43199"/>
              <a:gd name="connsiteY8" fmla="*/ 23405 h 43200"/>
              <a:gd name="connsiteX9" fmla="*/ 43174 w 43199"/>
              <a:gd name="connsiteY9" fmla="*/ 23405 h 43200"/>
              <a:gd name="connsiteX0" fmla="*/ 43174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0 h 43200"/>
              <a:gd name="connsiteX5" fmla="*/ 0 w 43199"/>
              <a:gd name="connsiteY5" fmla="*/ 0 h 43200"/>
              <a:gd name="connsiteX6" fmla="*/ 0 w 43199"/>
              <a:gd name="connsiteY6" fmla="*/ 43200 h 43200"/>
              <a:gd name="connsiteX7" fmla="*/ 43174 w 43199"/>
              <a:gd name="connsiteY7" fmla="*/ 43200 h 43200"/>
              <a:gd name="connsiteX8" fmla="*/ 43174 w 43199"/>
              <a:gd name="connsiteY8" fmla="*/ 23405 h 43200"/>
              <a:gd name="connsiteX0" fmla="*/ 43174 w 43199"/>
              <a:gd name="connsiteY0" fmla="*/ 43200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0 h 43200"/>
              <a:gd name="connsiteX5" fmla="*/ 0 w 43199"/>
              <a:gd name="connsiteY5" fmla="*/ 0 h 43200"/>
              <a:gd name="connsiteX6" fmla="*/ 0 w 43199"/>
              <a:gd name="connsiteY6" fmla="*/ 43200 h 43200"/>
              <a:gd name="connsiteX7" fmla="*/ 43174 w 43199"/>
              <a:gd name="connsiteY7" fmla="*/ 43200 h 43200"/>
              <a:gd name="connsiteX0" fmla="*/ 43174 w 43199"/>
              <a:gd name="connsiteY0" fmla="*/ 43200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74 w 43199"/>
              <a:gd name="connsiteY3" fmla="*/ 0 h 43200"/>
              <a:gd name="connsiteX4" fmla="*/ 0 w 43199"/>
              <a:gd name="connsiteY4" fmla="*/ 0 h 43200"/>
              <a:gd name="connsiteX5" fmla="*/ 0 w 43199"/>
              <a:gd name="connsiteY5" fmla="*/ 43200 h 43200"/>
              <a:gd name="connsiteX6" fmla="*/ 43174 w 43199"/>
              <a:gd name="connsiteY6" fmla="*/ 43200 h 43200"/>
              <a:gd name="connsiteX0" fmla="*/ 43174 w 46380"/>
              <a:gd name="connsiteY0" fmla="*/ 43200 h 43200"/>
              <a:gd name="connsiteX1" fmla="*/ 43199 w 46380"/>
              <a:gd name="connsiteY1" fmla="*/ 19794 h 43200"/>
              <a:gd name="connsiteX2" fmla="*/ 43174 w 46380"/>
              <a:gd name="connsiteY2" fmla="*/ 0 h 43200"/>
              <a:gd name="connsiteX3" fmla="*/ 0 w 46380"/>
              <a:gd name="connsiteY3" fmla="*/ 0 h 43200"/>
              <a:gd name="connsiteX4" fmla="*/ 0 w 46380"/>
              <a:gd name="connsiteY4" fmla="*/ 43200 h 43200"/>
              <a:gd name="connsiteX5" fmla="*/ 43174 w 46380"/>
              <a:gd name="connsiteY5" fmla="*/ 43200 h 43200"/>
              <a:gd name="connsiteX0" fmla="*/ 43174 w 43199"/>
              <a:gd name="connsiteY0" fmla="*/ 43200 h 43200"/>
              <a:gd name="connsiteX1" fmla="*/ 43199 w 43199"/>
              <a:gd name="connsiteY1" fmla="*/ 19794 h 43200"/>
              <a:gd name="connsiteX2" fmla="*/ 43174 w 43199"/>
              <a:gd name="connsiteY2" fmla="*/ 0 h 43200"/>
              <a:gd name="connsiteX3" fmla="*/ 0 w 43199"/>
              <a:gd name="connsiteY3" fmla="*/ 0 h 43200"/>
              <a:gd name="connsiteX4" fmla="*/ 0 w 43199"/>
              <a:gd name="connsiteY4" fmla="*/ 43200 h 43200"/>
              <a:gd name="connsiteX5" fmla="*/ 43174 w 43199"/>
              <a:gd name="connsiteY5" fmla="*/ 43200 h 43200"/>
              <a:gd name="connsiteX0" fmla="*/ 43174 w 43174"/>
              <a:gd name="connsiteY0" fmla="*/ 43200 h 43200"/>
              <a:gd name="connsiteX1" fmla="*/ 43174 w 43174"/>
              <a:gd name="connsiteY1" fmla="*/ 0 h 43200"/>
              <a:gd name="connsiteX2" fmla="*/ 0 w 43174"/>
              <a:gd name="connsiteY2" fmla="*/ 0 h 43200"/>
              <a:gd name="connsiteX3" fmla="*/ 0 w 43174"/>
              <a:gd name="connsiteY3" fmla="*/ 43200 h 43200"/>
              <a:gd name="connsiteX4" fmla="*/ 43174 w 43174"/>
              <a:gd name="connsiteY4" fmla="*/ 43200 h 43200"/>
              <a:gd name="connsiteX0" fmla="*/ 43174 w 43174"/>
              <a:gd name="connsiteY0" fmla="*/ 43200 h 43200"/>
              <a:gd name="connsiteX1" fmla="*/ 43174 w 43174"/>
              <a:gd name="connsiteY1" fmla="*/ 0 h 43200"/>
              <a:gd name="connsiteX2" fmla="*/ 0 w 43174"/>
              <a:gd name="connsiteY2" fmla="*/ 0 h 43200"/>
              <a:gd name="connsiteX3" fmla="*/ 0 w 43174"/>
              <a:gd name="connsiteY3" fmla="*/ 43200 h 43200"/>
              <a:gd name="connsiteX4" fmla="*/ 43174 w 43174"/>
              <a:gd name="connsiteY4" fmla="*/ 43200 h 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74" h="43200" stroke="0" extrusionOk="0">
                <a:moveTo>
                  <a:pt x="43174" y="43200"/>
                </a:moveTo>
                <a:lnTo>
                  <a:pt x="43174" y="0"/>
                </a:lnTo>
                <a:lnTo>
                  <a:pt x="0" y="0"/>
                </a:lnTo>
                <a:lnTo>
                  <a:pt x="0" y="43200"/>
                </a:lnTo>
                <a:lnTo>
                  <a:pt x="43174" y="432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" name="Shape 1103"/>
          <p:cNvSpPr>
            <a:spLocks noGrp="1" noChangeArrowheads="1"/>
          </p:cNvSpPr>
          <p:nvPr userDrawn="1"/>
        </p:nvSpPr>
        <p:spPr bwMode="auto">
          <a:xfrm>
            <a:off x="183165" y="101751"/>
            <a:ext cx="7789614" cy="585789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199" y="21599"/>
                </a:moveTo>
                <a:lnTo>
                  <a:pt x="43199" y="21599"/>
                </a:lnTo>
                <a:lnTo>
                  <a:pt x="43199" y="21599"/>
                </a:lnTo>
                <a:cubicBezTo>
                  <a:pt x="43199" y="21599"/>
                  <a:pt x="43199" y="21599"/>
                  <a:pt x="43199" y="21599"/>
                </a:cubicBezTo>
                <a:lnTo>
                  <a:pt x="43199" y="21599"/>
                </a:lnTo>
                <a:lnTo>
                  <a:pt x="43199" y="21599"/>
                </a:lnTo>
                <a:cubicBezTo>
                  <a:pt x="43199" y="33449"/>
                  <a:pt x="33448" y="43199"/>
                  <a:pt x="21600" y="43199"/>
                </a:cubicBezTo>
                <a:lnTo>
                  <a:pt x="21600" y="43199"/>
                </a:lnTo>
                <a:cubicBezTo>
                  <a:pt x="9749" y="43199"/>
                  <a:pt x="0" y="33449"/>
                  <a:pt x="0" y="21599"/>
                </a:cubicBezTo>
                <a:lnTo>
                  <a:pt x="0" y="21599"/>
                </a:lnTo>
                <a:cubicBezTo>
                  <a:pt x="0" y="9750"/>
                  <a:pt x="9749" y="0"/>
                  <a:pt x="21600" y="0"/>
                </a:cubicBezTo>
                <a:lnTo>
                  <a:pt x="21600" y="0"/>
                </a:lnTo>
                <a:cubicBezTo>
                  <a:pt x="33448" y="0"/>
                  <a:pt x="43199" y="9750"/>
                  <a:pt x="43199" y="21599"/>
                </a:cubicBezTo>
              </a:path>
            </a:pathLst>
          </a:custGeom>
          <a:solidFill>
            <a:srgbClr val="FFFFFF">
              <a:alpha val="156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" name="Shape 1104"/>
          <p:cNvSpPr>
            <a:spLocks noGrp="1" noChangeArrowheads="1"/>
          </p:cNvSpPr>
          <p:nvPr userDrawn="1"/>
        </p:nvSpPr>
        <p:spPr bwMode="auto">
          <a:xfrm>
            <a:off x="244971" y="130323"/>
            <a:ext cx="7610403" cy="572343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50" y="43200"/>
                  <a:pt x="21600" y="43200"/>
                </a:cubicBezTo>
                <a:lnTo>
                  <a:pt x="21600" y="43200"/>
                </a:lnTo>
                <a:cubicBezTo>
                  <a:pt x="9749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1"/>
                  <a:pt x="9749" y="0"/>
                  <a:pt x="21600" y="0"/>
                </a:cubicBezTo>
                <a:lnTo>
                  <a:pt x="21600" y="0"/>
                </a:lnTo>
                <a:cubicBezTo>
                  <a:pt x="33450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3137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" name="Shape 1105"/>
          <p:cNvSpPr>
            <a:spLocks noGrp="1" noChangeArrowheads="1"/>
          </p:cNvSpPr>
          <p:nvPr userDrawn="1"/>
        </p:nvSpPr>
        <p:spPr bwMode="auto">
          <a:xfrm>
            <a:off x="306493" y="159054"/>
            <a:ext cx="7431757" cy="558883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50"/>
                  <a:pt x="33448" y="43200"/>
                  <a:pt x="21599" y="43200"/>
                </a:cubicBezTo>
                <a:lnTo>
                  <a:pt x="21599" y="43200"/>
                </a:lnTo>
                <a:cubicBezTo>
                  <a:pt x="9749" y="43200"/>
                  <a:pt x="0" y="33450"/>
                  <a:pt x="0" y="21599"/>
                </a:cubicBezTo>
                <a:lnTo>
                  <a:pt x="0" y="21599"/>
                </a:lnTo>
                <a:cubicBezTo>
                  <a:pt x="0" y="9750"/>
                  <a:pt x="9749" y="0"/>
                  <a:pt x="21599" y="0"/>
                </a:cubicBezTo>
                <a:lnTo>
                  <a:pt x="21599" y="0"/>
                </a:lnTo>
                <a:cubicBezTo>
                  <a:pt x="33448" y="0"/>
                  <a:pt x="43200" y="9750"/>
                  <a:pt x="43200" y="21599"/>
                </a:cubicBezTo>
              </a:path>
            </a:pathLst>
          </a:custGeom>
          <a:solidFill>
            <a:srgbClr val="FFFFFF">
              <a:alpha val="4705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" name="Shape 1106"/>
          <p:cNvSpPr>
            <a:spLocks noGrp="1" noChangeArrowheads="1"/>
          </p:cNvSpPr>
          <p:nvPr userDrawn="1"/>
        </p:nvSpPr>
        <p:spPr bwMode="auto">
          <a:xfrm>
            <a:off x="368021" y="187787"/>
            <a:ext cx="7252827" cy="545437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7"/>
                  <a:pt x="33450" y="43200"/>
                  <a:pt x="21600" y="43200"/>
                </a:cubicBezTo>
                <a:lnTo>
                  <a:pt x="21600" y="43200"/>
                </a:lnTo>
                <a:cubicBezTo>
                  <a:pt x="9750" y="43200"/>
                  <a:pt x="0" y="33447"/>
                  <a:pt x="0" y="21599"/>
                </a:cubicBezTo>
                <a:lnTo>
                  <a:pt x="0" y="21599"/>
                </a:lnTo>
                <a:cubicBezTo>
                  <a:pt x="0" y="9749"/>
                  <a:pt x="9750" y="0"/>
                  <a:pt x="21600" y="0"/>
                </a:cubicBezTo>
                <a:lnTo>
                  <a:pt x="21600" y="0"/>
                </a:lnTo>
                <a:cubicBezTo>
                  <a:pt x="33450" y="0"/>
                  <a:pt x="43200" y="9749"/>
                  <a:pt x="43200" y="21599"/>
                </a:cubicBezTo>
              </a:path>
            </a:pathLst>
          </a:custGeom>
          <a:solidFill>
            <a:srgbClr val="FFFFFF">
              <a:alpha val="627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" name="Shape 1107"/>
          <p:cNvSpPr>
            <a:spLocks noGrp="1" noChangeArrowheads="1"/>
          </p:cNvSpPr>
          <p:nvPr userDrawn="1"/>
        </p:nvSpPr>
        <p:spPr bwMode="auto">
          <a:xfrm>
            <a:off x="429541" y="216360"/>
            <a:ext cx="7074181" cy="531992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8"/>
                  <a:pt x="33448" y="43200"/>
                  <a:pt x="21600" y="43200"/>
                </a:cubicBezTo>
                <a:lnTo>
                  <a:pt x="21600" y="43200"/>
                </a:lnTo>
                <a:cubicBezTo>
                  <a:pt x="9751" y="43200"/>
                  <a:pt x="0" y="33448"/>
                  <a:pt x="0" y="21599"/>
                </a:cubicBezTo>
                <a:lnTo>
                  <a:pt x="0" y="21599"/>
                </a:lnTo>
                <a:cubicBezTo>
                  <a:pt x="0" y="9751"/>
                  <a:pt x="9751" y="0"/>
                  <a:pt x="21600" y="0"/>
                </a:cubicBezTo>
                <a:lnTo>
                  <a:pt x="21600" y="0"/>
                </a:lnTo>
                <a:cubicBezTo>
                  <a:pt x="33448" y="0"/>
                  <a:pt x="43200" y="9751"/>
                  <a:pt x="43200" y="21599"/>
                </a:cubicBezTo>
              </a:path>
            </a:pathLst>
          </a:custGeom>
          <a:solidFill>
            <a:srgbClr val="FFFFFF">
              <a:alpha val="7843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3" name="Shape 1108"/>
          <p:cNvSpPr>
            <a:spLocks noGrp="1" noChangeArrowheads="1"/>
          </p:cNvSpPr>
          <p:nvPr userDrawn="1"/>
        </p:nvSpPr>
        <p:spPr bwMode="auto">
          <a:xfrm>
            <a:off x="491347" y="245090"/>
            <a:ext cx="6894970" cy="518531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9" y="43200"/>
                  <a:pt x="21599" y="43200"/>
                </a:cubicBezTo>
                <a:lnTo>
                  <a:pt x="21599" y="43200"/>
                </a:lnTo>
                <a:cubicBezTo>
                  <a:pt x="9750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50" y="0"/>
                  <a:pt x="21599" y="0"/>
                </a:cubicBezTo>
                <a:lnTo>
                  <a:pt x="21599" y="0"/>
                </a:lnTo>
                <a:cubicBezTo>
                  <a:pt x="33449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9411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4" name="Shape 1109"/>
          <p:cNvSpPr>
            <a:spLocks noGrp="1" noChangeArrowheads="1"/>
          </p:cNvSpPr>
          <p:nvPr userDrawn="1"/>
        </p:nvSpPr>
        <p:spPr bwMode="auto">
          <a:xfrm>
            <a:off x="552877" y="273821"/>
            <a:ext cx="6716041" cy="505071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8"/>
                  <a:pt x="33449" y="43199"/>
                  <a:pt x="21600" y="43199"/>
                </a:cubicBezTo>
                <a:lnTo>
                  <a:pt x="21600" y="43199"/>
                </a:lnTo>
                <a:cubicBezTo>
                  <a:pt x="9750" y="43199"/>
                  <a:pt x="0" y="33448"/>
                  <a:pt x="0" y="21600"/>
                </a:cubicBezTo>
                <a:lnTo>
                  <a:pt x="0" y="21600"/>
                </a:lnTo>
                <a:cubicBezTo>
                  <a:pt x="0" y="9748"/>
                  <a:pt x="9750" y="0"/>
                  <a:pt x="21600" y="0"/>
                </a:cubicBezTo>
                <a:lnTo>
                  <a:pt x="21600" y="0"/>
                </a:lnTo>
                <a:cubicBezTo>
                  <a:pt x="33449" y="0"/>
                  <a:pt x="43200" y="9748"/>
                  <a:pt x="43200" y="21600"/>
                </a:cubicBezTo>
              </a:path>
            </a:pathLst>
          </a:custGeom>
          <a:solidFill>
            <a:srgbClr val="FFFFFF">
              <a:alpha val="1098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5" name="Shape 1110"/>
          <p:cNvSpPr>
            <a:spLocks noGrp="1" noChangeArrowheads="1"/>
          </p:cNvSpPr>
          <p:nvPr userDrawn="1"/>
        </p:nvSpPr>
        <p:spPr bwMode="auto">
          <a:xfrm>
            <a:off x="614397" y="302395"/>
            <a:ext cx="6537394" cy="491625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199" y="21600"/>
                </a:moveTo>
                <a:lnTo>
                  <a:pt x="43199" y="21600"/>
                </a:lnTo>
                <a:lnTo>
                  <a:pt x="43199" y="21600"/>
                </a:lnTo>
                <a:cubicBezTo>
                  <a:pt x="43199" y="21600"/>
                  <a:pt x="43199" y="21600"/>
                  <a:pt x="43199" y="21600"/>
                </a:cubicBezTo>
                <a:lnTo>
                  <a:pt x="43199" y="21600"/>
                </a:lnTo>
                <a:lnTo>
                  <a:pt x="43199" y="21600"/>
                </a:lnTo>
                <a:cubicBezTo>
                  <a:pt x="43199" y="33449"/>
                  <a:pt x="33449" y="43200"/>
                  <a:pt x="21600" y="43200"/>
                </a:cubicBezTo>
                <a:lnTo>
                  <a:pt x="21600" y="43200"/>
                </a:lnTo>
                <a:cubicBezTo>
                  <a:pt x="9750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1"/>
                  <a:pt x="9750" y="0"/>
                  <a:pt x="21600" y="0"/>
                </a:cubicBezTo>
                <a:lnTo>
                  <a:pt x="21600" y="0"/>
                </a:lnTo>
                <a:cubicBezTo>
                  <a:pt x="33449" y="0"/>
                  <a:pt x="43199" y="9751"/>
                  <a:pt x="43199" y="21600"/>
                </a:cubicBezTo>
              </a:path>
            </a:pathLst>
          </a:custGeom>
          <a:solidFill>
            <a:srgbClr val="FFFFFF">
              <a:alpha val="1254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6" name="Shape 1111"/>
          <p:cNvSpPr>
            <a:spLocks noGrp="1" noChangeArrowheads="1"/>
          </p:cNvSpPr>
          <p:nvPr userDrawn="1"/>
        </p:nvSpPr>
        <p:spPr bwMode="auto">
          <a:xfrm>
            <a:off x="676203" y="331128"/>
            <a:ext cx="6358183" cy="47816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199" y="21600"/>
                </a:moveTo>
                <a:lnTo>
                  <a:pt x="43199" y="21600"/>
                </a:lnTo>
                <a:lnTo>
                  <a:pt x="43199" y="21600"/>
                </a:lnTo>
                <a:cubicBezTo>
                  <a:pt x="43199" y="21600"/>
                  <a:pt x="43199" y="21600"/>
                  <a:pt x="43199" y="21600"/>
                </a:cubicBezTo>
                <a:lnTo>
                  <a:pt x="43199" y="21600"/>
                </a:lnTo>
                <a:lnTo>
                  <a:pt x="43199" y="21600"/>
                </a:lnTo>
                <a:cubicBezTo>
                  <a:pt x="43199" y="33449"/>
                  <a:pt x="33449" y="43199"/>
                  <a:pt x="21598" y="43199"/>
                </a:cubicBezTo>
                <a:lnTo>
                  <a:pt x="21598" y="43199"/>
                </a:lnTo>
                <a:cubicBezTo>
                  <a:pt x="9750" y="43199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50" y="0"/>
                  <a:pt x="21598" y="0"/>
                </a:cubicBezTo>
                <a:lnTo>
                  <a:pt x="21598" y="0"/>
                </a:lnTo>
                <a:cubicBezTo>
                  <a:pt x="33449" y="0"/>
                  <a:pt x="43199" y="9750"/>
                  <a:pt x="43199" y="21600"/>
                </a:cubicBezTo>
              </a:path>
            </a:pathLst>
          </a:custGeom>
          <a:solidFill>
            <a:srgbClr val="FFFFFF">
              <a:alpha val="14117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7" name="Shape 1112"/>
          <p:cNvSpPr>
            <a:spLocks noGrp="1" noChangeArrowheads="1"/>
          </p:cNvSpPr>
          <p:nvPr userDrawn="1"/>
        </p:nvSpPr>
        <p:spPr bwMode="auto">
          <a:xfrm>
            <a:off x="737731" y="359857"/>
            <a:ext cx="6179254" cy="464703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8" y="43199"/>
                  <a:pt x="21599" y="43199"/>
                </a:cubicBezTo>
                <a:lnTo>
                  <a:pt x="21599" y="43199"/>
                </a:lnTo>
                <a:cubicBezTo>
                  <a:pt x="9750" y="43199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1"/>
                  <a:pt x="9750" y="0"/>
                  <a:pt x="21599" y="0"/>
                </a:cubicBezTo>
                <a:lnTo>
                  <a:pt x="21599" y="0"/>
                </a:lnTo>
                <a:cubicBezTo>
                  <a:pt x="33448" y="0"/>
                  <a:pt x="43200" y="9751"/>
                  <a:pt x="43200" y="21599"/>
                </a:cubicBezTo>
              </a:path>
            </a:pathLst>
          </a:custGeom>
          <a:solidFill>
            <a:srgbClr val="FFFFFF">
              <a:alpha val="15686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8" name="Shape 1113"/>
          <p:cNvSpPr>
            <a:spLocks noGrp="1" noChangeArrowheads="1"/>
          </p:cNvSpPr>
          <p:nvPr userDrawn="1"/>
        </p:nvSpPr>
        <p:spPr bwMode="auto">
          <a:xfrm>
            <a:off x="799253" y="388590"/>
            <a:ext cx="6000607" cy="451243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9"/>
                  <a:pt x="33449" y="43200"/>
                  <a:pt x="21600" y="43200"/>
                </a:cubicBezTo>
                <a:lnTo>
                  <a:pt x="21600" y="43200"/>
                </a:lnTo>
                <a:cubicBezTo>
                  <a:pt x="9750" y="43200"/>
                  <a:pt x="0" y="33449"/>
                  <a:pt x="0" y="21599"/>
                </a:cubicBezTo>
                <a:lnTo>
                  <a:pt x="0" y="21599"/>
                </a:lnTo>
                <a:cubicBezTo>
                  <a:pt x="0" y="9749"/>
                  <a:pt x="9750" y="0"/>
                  <a:pt x="21600" y="0"/>
                </a:cubicBezTo>
                <a:lnTo>
                  <a:pt x="21600" y="0"/>
                </a:lnTo>
                <a:cubicBezTo>
                  <a:pt x="33449" y="0"/>
                  <a:pt x="43200" y="9749"/>
                  <a:pt x="43200" y="21599"/>
                </a:cubicBezTo>
              </a:path>
            </a:pathLst>
          </a:custGeom>
          <a:solidFill>
            <a:srgbClr val="FFFFFF">
              <a:alpha val="17647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9" name="Shape 1114"/>
          <p:cNvSpPr>
            <a:spLocks noGrp="1" noChangeArrowheads="1"/>
          </p:cNvSpPr>
          <p:nvPr userDrawn="1"/>
        </p:nvSpPr>
        <p:spPr bwMode="auto">
          <a:xfrm>
            <a:off x="860777" y="417163"/>
            <a:ext cx="5821679" cy="437797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9" y="43200"/>
                  <a:pt x="21599" y="43200"/>
                </a:cubicBezTo>
                <a:lnTo>
                  <a:pt x="21599" y="43200"/>
                </a:lnTo>
                <a:cubicBezTo>
                  <a:pt x="9750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50" y="0"/>
                  <a:pt x="21599" y="0"/>
                </a:cubicBezTo>
                <a:lnTo>
                  <a:pt x="21599" y="0"/>
                </a:lnTo>
                <a:cubicBezTo>
                  <a:pt x="33449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19215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0" name="Shape 1115"/>
          <p:cNvSpPr>
            <a:spLocks noGrp="1" noChangeArrowheads="1"/>
          </p:cNvSpPr>
          <p:nvPr userDrawn="1"/>
        </p:nvSpPr>
        <p:spPr bwMode="auto">
          <a:xfrm>
            <a:off x="922587" y="445894"/>
            <a:ext cx="5642750" cy="424352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9"/>
                  <a:pt x="33448" y="43200"/>
                  <a:pt x="21600" y="43200"/>
                </a:cubicBezTo>
                <a:lnTo>
                  <a:pt x="21600" y="43200"/>
                </a:lnTo>
                <a:cubicBezTo>
                  <a:pt x="9748" y="43200"/>
                  <a:pt x="0" y="33449"/>
                  <a:pt x="0" y="21599"/>
                </a:cubicBezTo>
                <a:lnTo>
                  <a:pt x="0" y="21599"/>
                </a:lnTo>
                <a:cubicBezTo>
                  <a:pt x="0" y="9750"/>
                  <a:pt x="9748" y="0"/>
                  <a:pt x="21600" y="0"/>
                </a:cubicBezTo>
                <a:lnTo>
                  <a:pt x="21600" y="0"/>
                </a:lnTo>
                <a:cubicBezTo>
                  <a:pt x="33448" y="0"/>
                  <a:pt x="43200" y="9750"/>
                  <a:pt x="43200" y="21599"/>
                </a:cubicBezTo>
              </a:path>
            </a:pathLst>
          </a:custGeom>
          <a:solidFill>
            <a:srgbClr val="FFFFFF">
              <a:alpha val="2078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1" name="Shape 1116"/>
          <p:cNvSpPr>
            <a:spLocks noGrp="1" noChangeArrowheads="1"/>
          </p:cNvSpPr>
          <p:nvPr userDrawn="1"/>
        </p:nvSpPr>
        <p:spPr bwMode="auto">
          <a:xfrm>
            <a:off x="984107" y="474624"/>
            <a:ext cx="5463821" cy="410891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199" y="21599"/>
                </a:moveTo>
                <a:lnTo>
                  <a:pt x="43199" y="21599"/>
                </a:lnTo>
                <a:lnTo>
                  <a:pt x="43199" y="21599"/>
                </a:lnTo>
                <a:cubicBezTo>
                  <a:pt x="43199" y="21599"/>
                  <a:pt x="43199" y="21599"/>
                  <a:pt x="43199" y="21599"/>
                </a:cubicBezTo>
                <a:lnTo>
                  <a:pt x="43199" y="21599"/>
                </a:lnTo>
                <a:lnTo>
                  <a:pt x="43199" y="21599"/>
                </a:lnTo>
                <a:cubicBezTo>
                  <a:pt x="43199" y="33448"/>
                  <a:pt x="33448" y="43200"/>
                  <a:pt x="21599" y="43200"/>
                </a:cubicBezTo>
                <a:lnTo>
                  <a:pt x="21599" y="43200"/>
                </a:lnTo>
                <a:cubicBezTo>
                  <a:pt x="9750" y="43200"/>
                  <a:pt x="0" y="33448"/>
                  <a:pt x="0" y="21599"/>
                </a:cubicBezTo>
                <a:lnTo>
                  <a:pt x="0" y="21599"/>
                </a:lnTo>
                <a:cubicBezTo>
                  <a:pt x="0" y="9749"/>
                  <a:pt x="9750" y="0"/>
                  <a:pt x="21599" y="0"/>
                </a:cubicBezTo>
                <a:lnTo>
                  <a:pt x="21599" y="0"/>
                </a:lnTo>
                <a:cubicBezTo>
                  <a:pt x="33448" y="0"/>
                  <a:pt x="43199" y="9749"/>
                  <a:pt x="43199" y="21599"/>
                </a:cubicBezTo>
              </a:path>
            </a:pathLst>
          </a:custGeom>
          <a:solidFill>
            <a:srgbClr val="FFFFFF">
              <a:alpha val="22352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2" name="Shape 1117"/>
          <p:cNvSpPr>
            <a:spLocks noGrp="1" noChangeArrowheads="1"/>
          </p:cNvSpPr>
          <p:nvPr userDrawn="1"/>
        </p:nvSpPr>
        <p:spPr bwMode="auto">
          <a:xfrm>
            <a:off x="1045632" y="503197"/>
            <a:ext cx="5284893" cy="397446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9"/>
                  <a:pt x="33450" y="43200"/>
                  <a:pt x="21599" y="43200"/>
                </a:cubicBezTo>
                <a:lnTo>
                  <a:pt x="21599" y="43200"/>
                </a:lnTo>
                <a:cubicBezTo>
                  <a:pt x="9751" y="43200"/>
                  <a:pt x="0" y="33449"/>
                  <a:pt x="0" y="21599"/>
                </a:cubicBezTo>
                <a:lnTo>
                  <a:pt x="0" y="21599"/>
                </a:lnTo>
                <a:cubicBezTo>
                  <a:pt x="0" y="9750"/>
                  <a:pt x="9751" y="0"/>
                  <a:pt x="21599" y="0"/>
                </a:cubicBezTo>
                <a:lnTo>
                  <a:pt x="21599" y="0"/>
                </a:lnTo>
                <a:cubicBezTo>
                  <a:pt x="33450" y="0"/>
                  <a:pt x="43200" y="9750"/>
                  <a:pt x="43200" y="21599"/>
                </a:cubicBezTo>
              </a:path>
            </a:pathLst>
          </a:custGeom>
          <a:solidFill>
            <a:srgbClr val="FFFFFF">
              <a:alpha val="23921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3" name="Shape 1118"/>
          <p:cNvSpPr>
            <a:spLocks noGrp="1" noChangeArrowheads="1"/>
          </p:cNvSpPr>
          <p:nvPr userDrawn="1"/>
        </p:nvSpPr>
        <p:spPr bwMode="auto">
          <a:xfrm>
            <a:off x="1107443" y="531930"/>
            <a:ext cx="5105963" cy="383985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8" y="43200"/>
                  <a:pt x="21599" y="43200"/>
                </a:cubicBezTo>
                <a:lnTo>
                  <a:pt x="21599" y="43200"/>
                </a:lnTo>
                <a:cubicBezTo>
                  <a:pt x="9749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49" y="0"/>
                  <a:pt x="21599" y="0"/>
                </a:cubicBezTo>
                <a:lnTo>
                  <a:pt x="21599" y="0"/>
                </a:lnTo>
                <a:cubicBezTo>
                  <a:pt x="33448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2549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4" name="Shape 1119"/>
          <p:cNvSpPr>
            <a:spLocks noGrp="1" noChangeArrowheads="1"/>
          </p:cNvSpPr>
          <p:nvPr userDrawn="1"/>
        </p:nvSpPr>
        <p:spPr bwMode="auto">
          <a:xfrm>
            <a:off x="1168963" y="560659"/>
            <a:ext cx="4927034" cy="37052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8"/>
                  <a:pt x="33450" y="43200"/>
                  <a:pt x="21600" y="43200"/>
                </a:cubicBezTo>
                <a:lnTo>
                  <a:pt x="21600" y="43200"/>
                </a:lnTo>
                <a:cubicBezTo>
                  <a:pt x="9749" y="43200"/>
                  <a:pt x="0" y="33448"/>
                  <a:pt x="0" y="21600"/>
                </a:cubicBezTo>
                <a:lnTo>
                  <a:pt x="0" y="21600"/>
                </a:lnTo>
                <a:cubicBezTo>
                  <a:pt x="0" y="9749"/>
                  <a:pt x="9749" y="0"/>
                  <a:pt x="21600" y="0"/>
                </a:cubicBezTo>
                <a:lnTo>
                  <a:pt x="21600" y="0"/>
                </a:lnTo>
                <a:cubicBezTo>
                  <a:pt x="33450" y="0"/>
                  <a:pt x="43200" y="9749"/>
                  <a:pt x="43200" y="21600"/>
                </a:cubicBezTo>
              </a:path>
            </a:pathLst>
          </a:custGeom>
          <a:solidFill>
            <a:srgbClr val="FFFFFF">
              <a:alpha val="2705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5" name="Shape 1120"/>
          <p:cNvSpPr>
            <a:spLocks noGrp="1" noChangeArrowheads="1"/>
          </p:cNvSpPr>
          <p:nvPr userDrawn="1"/>
        </p:nvSpPr>
        <p:spPr bwMode="auto">
          <a:xfrm>
            <a:off x="2023254" y="5083093"/>
            <a:ext cx="1181945" cy="88892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34" y="0"/>
                  <a:pt x="43200" y="9673"/>
                  <a:pt x="43200" y="21599"/>
                </a:cubicBezTo>
                <a:lnTo>
                  <a:pt x="43200" y="21599"/>
                </a:lnTo>
                <a:cubicBezTo>
                  <a:pt x="43200" y="33533"/>
                  <a:pt x="33534" y="43200"/>
                  <a:pt x="21600" y="43200"/>
                </a:cubicBezTo>
                <a:lnTo>
                  <a:pt x="21600" y="43200"/>
                </a:lnTo>
                <a:cubicBezTo>
                  <a:pt x="9665" y="43200"/>
                  <a:pt x="0" y="33533"/>
                  <a:pt x="0" y="21599"/>
                </a:cubicBezTo>
                <a:lnTo>
                  <a:pt x="0" y="21599"/>
                </a:lnTo>
                <a:cubicBezTo>
                  <a:pt x="0" y="9673"/>
                  <a:pt x="9665" y="0"/>
                  <a:pt x="21600" y="0"/>
                </a:cubicBezTo>
                <a:close/>
              </a:path>
            </a:pathLst>
          </a:custGeom>
          <a:solidFill>
            <a:srgbClr val="FFFFFF">
              <a:alpha val="1176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6" name="Shape 1121"/>
          <p:cNvSpPr>
            <a:spLocks noGrp="1" noChangeArrowheads="1"/>
          </p:cNvSpPr>
          <p:nvPr userDrawn="1"/>
        </p:nvSpPr>
        <p:spPr bwMode="auto">
          <a:xfrm>
            <a:off x="2851007" y="4515765"/>
            <a:ext cx="1869157" cy="140562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6" y="0"/>
                </a:moveTo>
                <a:lnTo>
                  <a:pt x="21596" y="0"/>
                </a:lnTo>
                <a:cubicBezTo>
                  <a:pt x="33526" y="0"/>
                  <a:pt x="43200" y="9669"/>
                  <a:pt x="43200" y="21601"/>
                </a:cubicBezTo>
                <a:lnTo>
                  <a:pt x="43200" y="21601"/>
                </a:lnTo>
                <a:cubicBezTo>
                  <a:pt x="43200" y="33530"/>
                  <a:pt x="33526" y="43200"/>
                  <a:pt x="21596" y="43200"/>
                </a:cubicBezTo>
                <a:lnTo>
                  <a:pt x="21596" y="43200"/>
                </a:lnTo>
                <a:cubicBezTo>
                  <a:pt x="9673" y="43200"/>
                  <a:pt x="0" y="33530"/>
                  <a:pt x="0" y="21601"/>
                </a:cubicBezTo>
                <a:lnTo>
                  <a:pt x="0" y="21601"/>
                </a:lnTo>
                <a:cubicBezTo>
                  <a:pt x="0" y="9669"/>
                  <a:pt x="9673" y="0"/>
                  <a:pt x="21596" y="0"/>
                </a:cubicBezTo>
                <a:close/>
              </a:path>
            </a:pathLst>
          </a:custGeom>
          <a:solidFill>
            <a:srgbClr val="FFFFFF">
              <a:alpha val="1450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9" name="Shape 1124"/>
          <p:cNvSpPr>
            <a:spLocks noGrp="1" noChangeArrowheads="1"/>
          </p:cNvSpPr>
          <p:nvPr userDrawn="1"/>
        </p:nvSpPr>
        <p:spPr bwMode="auto">
          <a:xfrm>
            <a:off x="3037839" y="4457826"/>
            <a:ext cx="835941" cy="62875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30" y="0"/>
                  <a:pt x="43200" y="9672"/>
                  <a:pt x="43200" y="21604"/>
                </a:cubicBezTo>
                <a:lnTo>
                  <a:pt x="43200" y="21604"/>
                </a:lnTo>
                <a:cubicBezTo>
                  <a:pt x="43200" y="33525"/>
                  <a:pt x="33530" y="43200"/>
                  <a:pt x="21600" y="43200"/>
                </a:cubicBezTo>
                <a:lnTo>
                  <a:pt x="21600" y="43200"/>
                </a:lnTo>
                <a:cubicBezTo>
                  <a:pt x="9669" y="43200"/>
                  <a:pt x="0" y="33525"/>
                  <a:pt x="0" y="21604"/>
                </a:cubicBezTo>
                <a:lnTo>
                  <a:pt x="0" y="21604"/>
                </a:lnTo>
                <a:cubicBezTo>
                  <a:pt x="0" y="9672"/>
                  <a:pt x="9669" y="0"/>
                  <a:pt x="21600" y="0"/>
                </a:cubicBezTo>
                <a:close/>
              </a:path>
            </a:pathLst>
          </a:custGeom>
          <a:solidFill>
            <a:srgbClr val="FFFFFF">
              <a:alpha val="78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0" name="Shape 1125"/>
          <p:cNvSpPr>
            <a:spLocks noGrp="1" noChangeArrowheads="1"/>
          </p:cNvSpPr>
          <p:nvPr userDrawn="1"/>
        </p:nvSpPr>
        <p:spPr bwMode="auto">
          <a:xfrm>
            <a:off x="1015999" y="4613071"/>
            <a:ext cx="685800" cy="51557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9" y="0"/>
                </a:moveTo>
                <a:lnTo>
                  <a:pt x="21599" y="0"/>
                </a:lnTo>
                <a:cubicBezTo>
                  <a:pt x="33527" y="0"/>
                  <a:pt x="43200" y="9668"/>
                  <a:pt x="43200" y="21599"/>
                </a:cubicBezTo>
                <a:lnTo>
                  <a:pt x="43200" y="21599"/>
                </a:lnTo>
                <a:cubicBezTo>
                  <a:pt x="43200" y="33530"/>
                  <a:pt x="33527" y="43200"/>
                  <a:pt x="21599" y="43200"/>
                </a:cubicBezTo>
                <a:lnTo>
                  <a:pt x="21599" y="43200"/>
                </a:lnTo>
                <a:cubicBezTo>
                  <a:pt x="9671" y="43200"/>
                  <a:pt x="0" y="33530"/>
                  <a:pt x="0" y="21599"/>
                </a:cubicBezTo>
                <a:lnTo>
                  <a:pt x="0" y="21599"/>
                </a:lnTo>
                <a:cubicBezTo>
                  <a:pt x="0" y="9668"/>
                  <a:pt x="9671" y="0"/>
                  <a:pt x="21599" y="0"/>
                </a:cubicBezTo>
                <a:close/>
              </a:path>
            </a:pathLst>
          </a:custGeom>
          <a:solidFill>
            <a:srgbClr val="FFFFFF">
              <a:alpha val="4509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3" name="Shape 1138"/>
          <p:cNvSpPr>
            <a:spLocks noGrp="1" noChangeArrowheads="1"/>
          </p:cNvSpPr>
          <p:nvPr userDrawn="1"/>
        </p:nvSpPr>
        <p:spPr bwMode="auto">
          <a:xfrm>
            <a:off x="2311403" y="4372901"/>
            <a:ext cx="796430" cy="5989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25" y="0"/>
                  <a:pt x="43200" y="9675"/>
                  <a:pt x="43200" y="21594"/>
                </a:cubicBezTo>
                <a:lnTo>
                  <a:pt x="43200" y="21594"/>
                </a:lnTo>
                <a:cubicBezTo>
                  <a:pt x="43200" y="33524"/>
                  <a:pt x="33525" y="43200"/>
                  <a:pt x="21600" y="43200"/>
                </a:cubicBezTo>
                <a:lnTo>
                  <a:pt x="21600" y="43200"/>
                </a:lnTo>
                <a:cubicBezTo>
                  <a:pt x="9674" y="43200"/>
                  <a:pt x="0" y="33524"/>
                  <a:pt x="0" y="21594"/>
                </a:cubicBezTo>
                <a:lnTo>
                  <a:pt x="0" y="21594"/>
                </a:lnTo>
                <a:cubicBezTo>
                  <a:pt x="0" y="9675"/>
                  <a:pt x="9674" y="0"/>
                  <a:pt x="21600" y="0"/>
                </a:cubicBezTo>
                <a:close/>
              </a:path>
            </a:pathLst>
          </a:custGeom>
          <a:solidFill>
            <a:srgbClr val="FFFFFF">
              <a:alpha val="7843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4" name="Shape 1139"/>
          <p:cNvSpPr>
            <a:spLocks noGrp="1" noChangeArrowheads="1"/>
          </p:cNvSpPr>
          <p:nvPr userDrawn="1"/>
        </p:nvSpPr>
        <p:spPr bwMode="auto">
          <a:xfrm>
            <a:off x="1648462" y="4729109"/>
            <a:ext cx="755507" cy="56812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8" y="0"/>
                </a:moveTo>
                <a:lnTo>
                  <a:pt x="21608" y="0"/>
                </a:lnTo>
                <a:cubicBezTo>
                  <a:pt x="33533" y="0"/>
                  <a:pt x="43200" y="9668"/>
                  <a:pt x="43200" y="21593"/>
                </a:cubicBezTo>
                <a:lnTo>
                  <a:pt x="43200" y="21593"/>
                </a:lnTo>
                <a:cubicBezTo>
                  <a:pt x="43200" y="33519"/>
                  <a:pt x="33533" y="43200"/>
                  <a:pt x="21608" y="43200"/>
                </a:cubicBezTo>
                <a:lnTo>
                  <a:pt x="21608" y="43200"/>
                </a:lnTo>
                <a:cubicBezTo>
                  <a:pt x="9682" y="43200"/>
                  <a:pt x="0" y="33519"/>
                  <a:pt x="0" y="21593"/>
                </a:cubicBezTo>
                <a:lnTo>
                  <a:pt x="0" y="21593"/>
                </a:lnTo>
                <a:cubicBezTo>
                  <a:pt x="0" y="9668"/>
                  <a:pt x="9682" y="0"/>
                  <a:pt x="21608" y="0"/>
                </a:cubicBezTo>
                <a:close/>
              </a:path>
            </a:pathLst>
          </a:custGeom>
          <a:solidFill>
            <a:srgbClr val="FFFFFF">
              <a:alpha val="24705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5" name="Shape 1140"/>
          <p:cNvSpPr>
            <a:spLocks noGrp="1" noChangeArrowheads="1"/>
          </p:cNvSpPr>
          <p:nvPr userDrawn="1"/>
        </p:nvSpPr>
        <p:spPr bwMode="auto">
          <a:xfrm>
            <a:off x="1506501" y="5387076"/>
            <a:ext cx="753250" cy="566374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7" y="0"/>
                </a:moveTo>
                <a:lnTo>
                  <a:pt x="21607" y="0"/>
                </a:lnTo>
                <a:cubicBezTo>
                  <a:pt x="33536" y="0"/>
                  <a:pt x="43200" y="9673"/>
                  <a:pt x="43200" y="21599"/>
                </a:cubicBezTo>
                <a:lnTo>
                  <a:pt x="43200" y="21599"/>
                </a:lnTo>
                <a:cubicBezTo>
                  <a:pt x="43200" y="33526"/>
                  <a:pt x="33536" y="43200"/>
                  <a:pt x="21607" y="43200"/>
                </a:cubicBezTo>
                <a:lnTo>
                  <a:pt x="21607" y="43200"/>
                </a:lnTo>
                <a:cubicBezTo>
                  <a:pt x="9679" y="43200"/>
                  <a:pt x="0" y="33526"/>
                  <a:pt x="0" y="21599"/>
                </a:cubicBezTo>
                <a:lnTo>
                  <a:pt x="0" y="21599"/>
                </a:lnTo>
                <a:cubicBezTo>
                  <a:pt x="0" y="9673"/>
                  <a:pt x="9679" y="0"/>
                  <a:pt x="21607" y="0"/>
                </a:cubicBezTo>
                <a:close/>
              </a:path>
            </a:pathLst>
          </a:custGeom>
          <a:solidFill>
            <a:srgbClr val="FFFFFF">
              <a:alpha val="3254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6" name="Shape 1141"/>
          <p:cNvSpPr>
            <a:spLocks noGrp="1" noChangeArrowheads="1"/>
          </p:cNvSpPr>
          <p:nvPr userDrawn="1"/>
        </p:nvSpPr>
        <p:spPr bwMode="auto">
          <a:xfrm>
            <a:off x="2370101" y="5855034"/>
            <a:ext cx="893513" cy="67193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25" y="0"/>
                  <a:pt x="43200" y="9674"/>
                  <a:pt x="43200" y="21605"/>
                </a:cubicBezTo>
                <a:lnTo>
                  <a:pt x="43200" y="21605"/>
                </a:lnTo>
                <a:cubicBezTo>
                  <a:pt x="43200" y="33535"/>
                  <a:pt x="33525" y="43200"/>
                  <a:pt x="21600" y="43200"/>
                </a:cubicBezTo>
                <a:lnTo>
                  <a:pt x="21600" y="43200"/>
                </a:lnTo>
                <a:cubicBezTo>
                  <a:pt x="9674" y="43200"/>
                  <a:pt x="0" y="33535"/>
                  <a:pt x="0" y="21605"/>
                </a:cubicBezTo>
                <a:lnTo>
                  <a:pt x="0" y="21605"/>
                </a:lnTo>
                <a:cubicBezTo>
                  <a:pt x="0" y="9674"/>
                  <a:pt x="9674" y="0"/>
                  <a:pt x="21600" y="0"/>
                </a:cubicBezTo>
                <a:close/>
              </a:path>
            </a:pathLst>
          </a:custGeom>
          <a:solidFill>
            <a:srgbClr val="FFFFFF">
              <a:alpha val="705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7" name="Shape 1142"/>
          <p:cNvSpPr>
            <a:spLocks noGrp="1" noChangeArrowheads="1"/>
          </p:cNvSpPr>
          <p:nvPr userDrawn="1"/>
        </p:nvSpPr>
        <p:spPr bwMode="auto">
          <a:xfrm>
            <a:off x="2241977" y="6244482"/>
            <a:ext cx="688339" cy="51780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1" y="0"/>
                </a:moveTo>
                <a:lnTo>
                  <a:pt x="21591" y="0"/>
                </a:lnTo>
                <a:cubicBezTo>
                  <a:pt x="33528" y="0"/>
                  <a:pt x="43198" y="9667"/>
                  <a:pt x="43198" y="21600"/>
                </a:cubicBezTo>
                <a:lnTo>
                  <a:pt x="43198" y="21600"/>
                </a:lnTo>
                <a:cubicBezTo>
                  <a:pt x="43198" y="33519"/>
                  <a:pt x="33528" y="43200"/>
                  <a:pt x="21591" y="43200"/>
                </a:cubicBezTo>
                <a:lnTo>
                  <a:pt x="21591" y="43200"/>
                </a:lnTo>
                <a:cubicBezTo>
                  <a:pt x="9670" y="43200"/>
                  <a:pt x="0" y="33519"/>
                  <a:pt x="0" y="21600"/>
                </a:cubicBezTo>
                <a:lnTo>
                  <a:pt x="0" y="21600"/>
                </a:lnTo>
                <a:cubicBezTo>
                  <a:pt x="0" y="9667"/>
                  <a:pt x="9670" y="0"/>
                  <a:pt x="21591" y="0"/>
                </a:cubicBezTo>
                <a:close/>
              </a:path>
            </a:pathLst>
          </a:custGeom>
          <a:solidFill>
            <a:srgbClr val="FFFFFF">
              <a:alpha val="3097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8" name="Shape 1143"/>
          <p:cNvSpPr>
            <a:spLocks noGrp="1" noChangeArrowheads="1"/>
          </p:cNvSpPr>
          <p:nvPr userDrawn="1"/>
        </p:nvSpPr>
        <p:spPr bwMode="auto">
          <a:xfrm>
            <a:off x="3596920" y="5964721"/>
            <a:ext cx="726439" cy="5462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9" y="0"/>
                </a:moveTo>
                <a:lnTo>
                  <a:pt x="21599" y="0"/>
                </a:lnTo>
                <a:cubicBezTo>
                  <a:pt x="33531" y="0"/>
                  <a:pt x="43200" y="9666"/>
                  <a:pt x="43200" y="21605"/>
                </a:cubicBezTo>
                <a:lnTo>
                  <a:pt x="43200" y="21605"/>
                </a:lnTo>
                <a:cubicBezTo>
                  <a:pt x="43200" y="33533"/>
                  <a:pt x="33531" y="43200"/>
                  <a:pt x="21599" y="43200"/>
                </a:cubicBezTo>
                <a:lnTo>
                  <a:pt x="21599" y="43200"/>
                </a:lnTo>
                <a:cubicBezTo>
                  <a:pt x="9666" y="43200"/>
                  <a:pt x="0" y="33533"/>
                  <a:pt x="0" y="21605"/>
                </a:cubicBezTo>
                <a:lnTo>
                  <a:pt x="0" y="21605"/>
                </a:lnTo>
                <a:cubicBezTo>
                  <a:pt x="0" y="9666"/>
                  <a:pt x="9666" y="0"/>
                  <a:pt x="21599" y="0"/>
                </a:cubicBezTo>
                <a:close/>
              </a:path>
            </a:pathLst>
          </a:custGeom>
          <a:solidFill>
            <a:srgbClr val="FFFFFF">
              <a:alpha val="6745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9" name="Shape 1144"/>
          <p:cNvSpPr>
            <a:spLocks noGrp="1" noChangeArrowheads="1"/>
          </p:cNvSpPr>
          <p:nvPr userDrawn="1"/>
        </p:nvSpPr>
        <p:spPr bwMode="auto">
          <a:xfrm>
            <a:off x="3037843" y="5578669"/>
            <a:ext cx="977899" cy="73527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6" y="0"/>
                </a:moveTo>
                <a:lnTo>
                  <a:pt x="21606" y="0"/>
                </a:lnTo>
                <a:cubicBezTo>
                  <a:pt x="33524" y="0"/>
                  <a:pt x="43200" y="9671"/>
                  <a:pt x="43200" y="21599"/>
                </a:cubicBezTo>
                <a:lnTo>
                  <a:pt x="43200" y="21599"/>
                </a:lnTo>
                <a:cubicBezTo>
                  <a:pt x="43200" y="33528"/>
                  <a:pt x="33524" y="43200"/>
                  <a:pt x="21606" y="43200"/>
                </a:cubicBezTo>
                <a:lnTo>
                  <a:pt x="21606" y="43200"/>
                </a:lnTo>
                <a:cubicBezTo>
                  <a:pt x="9674" y="43200"/>
                  <a:pt x="0" y="33528"/>
                  <a:pt x="0" y="21599"/>
                </a:cubicBezTo>
                <a:lnTo>
                  <a:pt x="0" y="21599"/>
                </a:lnTo>
                <a:cubicBezTo>
                  <a:pt x="0" y="9671"/>
                  <a:pt x="9674" y="0"/>
                  <a:pt x="21606" y="0"/>
                </a:cubicBezTo>
                <a:close/>
              </a:path>
            </a:pathLst>
          </a:custGeom>
          <a:solidFill>
            <a:srgbClr val="FFFFFF">
              <a:alpha val="31372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2" name="Shape 1147"/>
          <p:cNvSpPr>
            <a:spLocks noGrp="1" noChangeArrowheads="1"/>
          </p:cNvSpPr>
          <p:nvPr userDrawn="1"/>
        </p:nvSpPr>
        <p:spPr bwMode="auto">
          <a:xfrm>
            <a:off x="2609712" y="36827"/>
            <a:ext cx="752403" cy="56589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41" y="0"/>
                  <a:pt x="43200" y="9670"/>
                  <a:pt x="43200" y="21593"/>
                </a:cubicBezTo>
                <a:lnTo>
                  <a:pt x="43200" y="21593"/>
                </a:lnTo>
                <a:cubicBezTo>
                  <a:pt x="43200" y="33529"/>
                  <a:pt x="33541" y="43200"/>
                  <a:pt x="21600" y="43200"/>
                </a:cubicBezTo>
                <a:lnTo>
                  <a:pt x="21600" y="43200"/>
                </a:lnTo>
                <a:cubicBezTo>
                  <a:pt x="9673" y="43200"/>
                  <a:pt x="0" y="33529"/>
                  <a:pt x="0" y="21593"/>
                </a:cubicBezTo>
                <a:lnTo>
                  <a:pt x="0" y="21593"/>
                </a:lnTo>
                <a:cubicBezTo>
                  <a:pt x="0" y="9670"/>
                  <a:pt x="9673" y="0"/>
                  <a:pt x="21600" y="0"/>
                </a:cubicBezTo>
                <a:close/>
              </a:path>
            </a:pathLst>
          </a:custGeom>
          <a:solidFill>
            <a:srgbClr val="FFFFFF">
              <a:alpha val="1450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3" name="Shape 1148"/>
          <p:cNvSpPr>
            <a:spLocks noGrp="1" noChangeArrowheads="1"/>
          </p:cNvSpPr>
          <p:nvPr userDrawn="1"/>
        </p:nvSpPr>
        <p:spPr bwMode="auto">
          <a:xfrm>
            <a:off x="2272174" y="35715"/>
            <a:ext cx="748734" cy="56304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8" y="0"/>
                </a:moveTo>
                <a:lnTo>
                  <a:pt x="21608" y="0"/>
                </a:lnTo>
                <a:cubicBezTo>
                  <a:pt x="33527" y="0"/>
                  <a:pt x="43200" y="9670"/>
                  <a:pt x="43200" y="21593"/>
                </a:cubicBezTo>
                <a:lnTo>
                  <a:pt x="43200" y="21593"/>
                </a:lnTo>
                <a:cubicBezTo>
                  <a:pt x="43200" y="33529"/>
                  <a:pt x="33527" y="43200"/>
                  <a:pt x="21608" y="43200"/>
                </a:cubicBezTo>
                <a:lnTo>
                  <a:pt x="21608" y="43200"/>
                </a:lnTo>
                <a:cubicBezTo>
                  <a:pt x="9672" y="43200"/>
                  <a:pt x="0" y="33529"/>
                  <a:pt x="0" y="21593"/>
                </a:cubicBezTo>
                <a:lnTo>
                  <a:pt x="0" y="21593"/>
                </a:lnTo>
                <a:cubicBezTo>
                  <a:pt x="0" y="9670"/>
                  <a:pt x="9672" y="0"/>
                  <a:pt x="21608" y="0"/>
                </a:cubicBezTo>
                <a:close/>
              </a:path>
            </a:pathLst>
          </a:custGeom>
          <a:solidFill>
            <a:srgbClr val="FFFFFF">
              <a:alpha val="1647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99253" y="1600203"/>
            <a:ext cx="10577333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15413" y="6356353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184183-74E9-4393-9769-E1D9236041BE}" type="datetimeFigureOut">
              <a:rPr lang="ru-RU"/>
              <a:pPr>
                <a:defRPr/>
              </a:pPr>
              <a:t>28.04.2024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165599" y="6356353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9" y="274638"/>
            <a:ext cx="1058875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592277" y="6356353"/>
            <a:ext cx="2784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530004-958A-4E15-9840-E9741BEC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defTabSz="914400">
        <a:spcBef>
          <a:spcPts val="0"/>
        </a:spcBef>
        <a:buNone/>
        <a:defRPr sz="4400" b="1">
          <a:solidFill>
            <a:schemeClr val="accent6">
              <a:lumMod val="50000"/>
            </a:schemeClr>
          </a:solidFill>
          <a:latin typeface="+mj-lt"/>
          <a:ea typeface="+mj-ea"/>
          <a:cs typeface="Arial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leks79\Desktop\&#1058;&#1072;&#1085;&#1077;&#1094;%20&#1089;%20&#1084;&#1072;&#1084;&#1072;&#1084;&#1080;\&#1055;.&#1048;.&#1063;&#1072;&#1081;&#1082;&#1086;&#1074;&#1089;&#1082;&#1080;&#1081;%20-%20&#1056;&#1091;&#1089;&#1089;&#1082;&#1080;&#1081;%20&#1090;&#1072;&#1085;&#1077;&#1094;%20&#1080;&#1079;%20&#1073;&#1072;&#1083;&#1077;&#1090;&#1072;%20&#1051;&#1077;&#1073;&#1077;&#1076;&#1080;&#1085;&#1086;&#1077;%20&#1086;&#1079;&#1077;&#1088;&#1086;.%20(256%20%20kbps)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donvospitanije.ucoz.net/Trista_tvorcheskikh_konkursov.pdf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6310314" y="4929198"/>
            <a:ext cx="56197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354432"/>
                </a:solidFill>
                <a:latin typeface="Times New Roman" pitchFamily="18" charset="0"/>
                <a:ea typeface="Cambria"/>
                <a:cs typeface="Times New Roman" pitchFamily="18" charset="0"/>
              </a:rPr>
              <a:t>Муниципальное бюджетное учреждение дополнительного образования Борисоглебский центр внешкольной работы БГО</a:t>
            </a:r>
          </a:p>
        </p:txBody>
      </p:sp>
      <p:sp>
        <p:nvSpPr>
          <p:cNvPr id="5" name="Половина рамки 4"/>
          <p:cNvSpPr/>
          <p:nvPr/>
        </p:nvSpPr>
        <p:spPr bwMode="auto">
          <a:xfrm>
            <a:off x="6667504" y="2071678"/>
            <a:ext cx="381003" cy="857256"/>
          </a:xfrm>
          <a:prstGeom prst="halfFrame">
            <a:avLst>
              <a:gd name="adj1" fmla="val 33333"/>
              <a:gd name="adj2" fmla="val 33333"/>
            </a:avLst>
          </a:prstGeom>
          <a:solidFill>
            <a:srgbClr val="35443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rgbClr val="354432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 bwMode="auto">
          <a:xfrm flipH="1" flipV="1">
            <a:off x="11144285" y="3000372"/>
            <a:ext cx="381003" cy="928694"/>
          </a:xfrm>
          <a:prstGeom prst="halfFrame">
            <a:avLst>
              <a:gd name="adj1" fmla="val 33333"/>
              <a:gd name="adj2" fmla="val 33333"/>
            </a:avLst>
          </a:prstGeom>
          <a:solidFill>
            <a:srgbClr val="35443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2049833497" name="Рисунок 2049833496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738150" y="0"/>
            <a:ext cx="4572032" cy="6858000"/>
          </a:xfrm>
          <a:prstGeom prst="rect">
            <a:avLst/>
          </a:prstGeom>
        </p:spPr>
      </p:pic>
      <p:sp>
        <p:nvSpPr>
          <p:cNvPr id="2029067618" name="TextBox 2029067617"/>
          <p:cNvSpPr txBox="1"/>
          <p:nvPr/>
        </p:nvSpPr>
        <p:spPr bwMode="auto">
          <a:xfrm>
            <a:off x="7048506" y="2500305"/>
            <a:ext cx="4192788" cy="115397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>
                <a:latin typeface="Times New Roman" pitchFamily="18" charset="0"/>
                <a:cs typeface="Times New Roman" pitchFamily="18" charset="0"/>
              </a:rPr>
              <a:t>Лада Николаевна Ярмоленко</a:t>
            </a:r>
          </a:p>
          <a:p>
            <a:pPr algn="ctr">
              <a:defRPr/>
            </a:pPr>
            <a:r>
              <a:rPr sz="2400"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</a:p>
        </p:txBody>
      </p:sp>
      <p:pic>
        <p:nvPicPr>
          <p:cNvPr id="10" name="П.И.Чайковский - Русский танец из балета Лебединое озеро. (256  kbp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1049035" y="285728"/>
            <a:ext cx="4064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81026" y="4071942"/>
            <a:ext cx="1014419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smtClean="0">
                <a:latin typeface="Times New Roman" pitchFamily="18" charset="0"/>
                <a:cs typeface="Aharoni" pitchFamily="2" charset="-79"/>
              </a:rPr>
              <a:t>У ребёнка особое умение видеть, думать, чувствовать.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Aharoni" pitchFamily="2" charset="-79"/>
              </a:rPr>
              <a:t>Нет ничего хуже, чем пытаться подменить это умение нашим»</a:t>
            </a:r>
          </a:p>
          <a:p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024298" y="3286124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Жан-Жак Руссо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6d0e4d903cbe6c0326cd0bfb4d18131a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0050" y="357166"/>
            <a:ext cx="2131068" cy="27860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Тема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мастер-класса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/>
              <a:t>«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Приёмы развития творческих способностей в обучении и воспитании детей в дополнительном образовании</a:t>
            </a:r>
            <a:r>
              <a:rPr lang="ru-RU" sz="4000" b="1" dirty="0" smtClean="0"/>
              <a:t>»</a:t>
            </a:r>
            <a:endParaRPr lang="ru-RU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95802" y="2857496"/>
            <a:ext cx="6786610" cy="32686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    </a:t>
            </a:r>
            <a:r>
              <a:rPr lang="ru-RU" sz="4500" dirty="0" smtClean="0">
                <a:cs typeface="Aharoni" pitchFamily="2" charset="-79"/>
              </a:rPr>
              <a:t>  </a:t>
            </a:r>
            <a:r>
              <a:rPr lang="ru-RU" sz="3000" dirty="0" smtClean="0">
                <a:cs typeface="Aharoni" pitchFamily="2" charset="-79"/>
              </a:rPr>
              <a:t>«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Мы создали искусственную среду для обучения детей. Они сидят за партой в классе каждый день, час за часом. А потом мы удивляемся: почему они ерзают и скучают? Потому что в школе скучно»</a:t>
            </a:r>
            <a:r>
              <a:rPr lang="ru-RU" sz="3000" dirty="0" smtClean="0">
                <a:cs typeface="Aharoni" pitchFamily="2" charset="-79"/>
              </a:rPr>
              <a:t>.</a:t>
            </a:r>
          </a:p>
          <a:p>
            <a:pPr algn="ctr">
              <a:buNone/>
            </a:pPr>
            <a:endParaRPr lang="ru-RU" sz="4000" dirty="0"/>
          </a:p>
        </p:txBody>
      </p:sp>
      <p:pic>
        <p:nvPicPr>
          <p:cNvPr id="1026" name="Picture 2" descr="C:\Users\Aleks79\Desktop\Кен Робинс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274" y="428604"/>
            <a:ext cx="3893939" cy="57150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952992" y="500042"/>
            <a:ext cx="63817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Сэр Кен Робинсон - международный консультант в области развития человеческого капитала, сфера его изысканий - творческое мышление, образование и инновации</a:t>
            </a:r>
            <a:r>
              <a:rPr lang="ru-RU" sz="2800" dirty="0" smtClean="0">
                <a:cs typeface="Aharoni" pitchFamily="2" charset="-79"/>
              </a:rPr>
              <a:t/>
            </a:r>
            <a:br>
              <a:rPr lang="ru-RU" sz="2800" dirty="0" smtClean="0">
                <a:cs typeface="Aharoni" pitchFamily="2" charset="-79"/>
              </a:rPr>
            </a:br>
            <a:r>
              <a:rPr lang="ru-RU" sz="2800" dirty="0" smtClean="0">
                <a:cs typeface="Aharoni" pitchFamily="2" charset="-79"/>
              </a:rPr>
              <a:t> </a:t>
            </a:r>
            <a:endParaRPr lang="ru-RU" sz="2800" dirty="0"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829" y="274638"/>
            <a:ext cx="10808897" cy="229710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Кена Робинсона – один из ведущих специалистов в области образования, развития творческого мышления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66778" y="3000371"/>
            <a:ext cx="10209808" cy="312579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исследования уровня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креативности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Дошкольники-98%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Подростки-10%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людей старше 25 лет-2%.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829" y="274638"/>
            <a:ext cx="10808897" cy="229710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6778" y="785794"/>
            <a:ext cx="1014419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Сергей Афанасьев, Сергей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Коморин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300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конкурсов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ребят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разного возраста. Издатель: МЦ «Вариант», г. Кострома, 2000 г.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http://donvospitanije.ucoz.net/Trista_tvorcheskikh_konkursov.pdf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Родари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Д.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Грамматика фантазии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Введение в искусство придумывания историй»: Прогресс; М.;1990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https://prostranstvo.nethouse.ru/static/doc/0000/0000/0146/146330.8cbz0e6uur.pdf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829" y="274638"/>
            <a:ext cx="10808897" cy="229710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66778" y="3000371"/>
            <a:ext cx="10209808" cy="312579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95274" y="357166"/>
            <a:ext cx="1100145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Правила творчества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Поощрять самостоятельные мысли и действия ребенка, если они не причиняют вреда окружающим;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Не помешать желанию ребенка сделать, изобразить что-то по- своему;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Уважать точку зрения воспитанника, какой бы она не была “глупой” или “неправильной” - не подавлять ее своим “правильным” отношением и мнением;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Предлагать детям больше делать свободных рисунков, словесных, звуковых, тактильных, и вкусовых образов, интересных движений и других спонтанных творческих проявлений в ходе занятий;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Безоценочность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отношении к детскому творчеству - то есть не применять явной системы оценок, обсуждать отдельные содержательные моменты этих работ, не сравнивать с другими детьми, а только с ними самими, с его прошлыми опытами;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Не смеяться над необычными образами, словами или движениями ребенка, так как этот критический смех может вызвать обиду, страх ошибиться, сделать что-то “не так” и подавить в дальнейшем спонтанное желание экспериментировать и искать;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Творить и играть иногда вместе с детьми - в качестве рядового участника процесса;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 Не навязывать свою программу образов и действии, манеру изображения и мышления, свою веру, а. наоборот, пытаться понять логику воображения ребенка 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встроиться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нее: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829" y="274638"/>
            <a:ext cx="10808897" cy="229710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5274" y="357166"/>
            <a:ext cx="1100145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9. Больше внимания уделять организации творческого процесса создания чего-то, поддерживанию этого процесса, а не результатам;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10. Развивать чувство меры в отношении детей к какому - либо виду творческой деятельности, предлагая разнообразные интересные задания, психологические разминки, упражнения обычной гимнастики и йоги, точечный массаж, это позволяет предотвратить однообразие перенапряжение и переутомление;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11. Поддерживать на занятиях преимущественно положительный эмоциональный тон у себя и у детей бодрость, спокойную сосредоточен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радость, веру в свои силы и в возможности каждого ребенка, дружелюбную интонацию голоса;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12. Для внесения большего разнообразия в занятия и изучения творческих способностей детей использовать психологические “творческие” методики и задания, творческие игры со словами, движениями тела, звуками, зрительными образами, вкусовыми, тактильными и обонятельными ощущениями, упражнения из курсов развитии психологической культуры: общения, творческого мышления, психической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деловых качеств, самопознания и понимания законов Мира.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6777133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9" y="274638"/>
            <a:ext cx="10588757" cy="939784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Солнышко</a:t>
            </a:r>
            <a:endParaRPr/>
          </a:p>
        </p:txBody>
      </p:sp>
      <p:pic>
        <p:nvPicPr>
          <p:cNvPr id="1026" name="Picture 2" descr="F:\фотовидео2022\фотоСолнышко2022\1.05.22.Парк.Стильный\20220501_1056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464" y="1214422"/>
            <a:ext cx="10501386" cy="47256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ial">
  <a:themeElements>
    <a:clrScheme name="Official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Классическая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</TotalTime>
  <Words>379</Words>
  <Application>ONLYOFFICE/7.2.1.36</Application>
  <DocSecurity>0</DocSecurity>
  <PresentationFormat>Произвольный</PresentationFormat>
  <Paragraphs>35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Official</vt:lpstr>
      <vt:lpstr>Слайд 1</vt:lpstr>
      <vt:lpstr>Слайд 2</vt:lpstr>
      <vt:lpstr>Тема мастер-класса</vt:lpstr>
      <vt:lpstr>Слайд 4</vt:lpstr>
      <vt:lpstr>Кена Робинсона – один из ведущих специалистов в области образования, развития творческого мышления</vt:lpstr>
      <vt:lpstr>  </vt:lpstr>
      <vt:lpstr>  </vt:lpstr>
      <vt:lpstr>  </vt:lpstr>
      <vt:lpstr>Солнышко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Танцевальная фантазия от простого к сложному</dc:title>
  <dc:creator>Aleks79</dc:creator>
  <cp:lastModifiedBy>*</cp:lastModifiedBy>
  <cp:revision>52</cp:revision>
  <dcterms:created xsi:type="dcterms:W3CDTF">2012-12-03T06:56:55Z</dcterms:created>
  <dcterms:modified xsi:type="dcterms:W3CDTF">2024-04-28T17:11:23Z</dcterms:modified>
  <dc:identifier/>
  <cp:contentStatus/>
  <dc:language/>
  <cp:version/>
</cp:coreProperties>
</file>