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96" r:id="rId2"/>
    <p:sldId id="397" r:id="rId3"/>
    <p:sldId id="410" r:id="rId4"/>
    <p:sldId id="306" r:id="rId5"/>
    <p:sldId id="376" r:id="rId6"/>
    <p:sldId id="405" r:id="rId7"/>
    <p:sldId id="404" r:id="rId8"/>
    <p:sldId id="408" r:id="rId9"/>
    <p:sldId id="386" r:id="rId10"/>
    <p:sldId id="407" r:id="rId11"/>
    <p:sldId id="389" r:id="rId12"/>
    <p:sldId id="377" r:id="rId13"/>
    <p:sldId id="381" r:id="rId14"/>
    <p:sldId id="384" r:id="rId15"/>
    <p:sldId id="399" r:id="rId16"/>
    <p:sldId id="411" r:id="rId17"/>
    <p:sldId id="393" r:id="rId18"/>
    <p:sldId id="401" r:id="rId19"/>
    <p:sldId id="402" r:id="rId20"/>
    <p:sldId id="380" r:id="rId21"/>
    <p:sldId id="409" r:id="rId22"/>
    <p:sldId id="400" r:id="rId23"/>
    <p:sldId id="40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9D774-0E85-4A11-92C9-55FB915536A3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9D9A3-B7D5-4DE7-99D2-14E1DD62BC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841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9D9A3-B7D5-4DE7-99D2-14E1DD62BCB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861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552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5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20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391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09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009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16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89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232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16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79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319A8-8868-4DD1-9120-129473EB57BC}" type="datetimeFigureOut">
              <a:rPr lang="ru-RU" smtClean="0"/>
              <a:pPr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127F5-7925-4DD7-84EC-66A2000BA9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06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http://www.intellect-invest.org.ua/include/images/09.pn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www.intellect-invest.org.ua/include/images/09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intellect-invest.org.ua/include/images/09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2690720"/>
            <a:ext cx="4316016" cy="64294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/>
            </a:r>
            <a:br>
              <a:rPr lang="ru-RU" sz="2400" b="1" dirty="0" smtClean="0">
                <a:solidFill>
                  <a:schemeClr val="tx2"/>
                </a:solidFill>
              </a:rPr>
            </a:br>
            <a:r>
              <a:rPr lang="ru-RU" sz="2200" dirty="0" smtClean="0">
                <a:solidFill>
                  <a:srgbClr val="C00000"/>
                </a:solidFill>
              </a:rPr>
              <a:t>«</a:t>
            </a:r>
            <a:r>
              <a:rPr lang="ru-RU" sz="2200" b="1" dirty="0" smtClean="0">
                <a:solidFill>
                  <a:srgbClr val="C00000"/>
                </a:solidFill>
              </a:rPr>
              <a:t>Походы выходного </a:t>
            </a:r>
            <a:r>
              <a:rPr lang="ru-RU" sz="2200" dirty="0" smtClean="0">
                <a:solidFill>
                  <a:srgbClr val="C00000"/>
                </a:solidFill>
              </a:rPr>
              <a:t>дня как одна из эффективных практик взаимодействия семьи и школы в воспитании подрастающего поколения</a:t>
            </a:r>
            <a:r>
              <a:rPr lang="ru-RU" sz="2200" dirty="0" smtClean="0">
                <a:solidFill>
                  <a:srgbClr val="C00000"/>
                </a:solidFill>
              </a:rPr>
              <a:t>».</a:t>
            </a: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900" b="1" dirty="0">
                <a:solidFill>
                  <a:srgbClr val="FF0000"/>
                </a:solidFill>
              </a:rPr>
              <a:t/>
            </a:r>
            <a:br>
              <a:rPr lang="ru-RU" sz="4900" b="1" dirty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2"/>
                </a:solidFill>
              </a:rPr>
              <a:t/>
            </a:r>
            <a:br>
              <a:rPr lang="ru-RU" sz="2400" b="1" dirty="0" smtClean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/>
            </a:r>
            <a:br>
              <a:rPr lang="ru-RU" sz="2400" b="1" dirty="0">
                <a:solidFill>
                  <a:schemeClr val="tx2"/>
                </a:solidFill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143380"/>
            <a:ext cx="4761716" cy="1752600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Классный </a:t>
            </a:r>
            <a:r>
              <a:rPr lang="ru-RU" sz="2400" b="1" dirty="0">
                <a:solidFill>
                  <a:schemeClr val="tx2"/>
                </a:solidFill>
              </a:rPr>
              <a:t>руководитель: </a:t>
            </a:r>
          </a:p>
          <a:p>
            <a:r>
              <a:rPr lang="ru-RU" sz="2400" dirty="0">
                <a:solidFill>
                  <a:schemeClr val="tx2"/>
                </a:solidFill>
              </a:rPr>
              <a:t>         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>
                <a:solidFill>
                  <a:schemeClr val="tx2"/>
                </a:solidFill>
              </a:rPr>
              <a:t>Цибуцинина Светлана Анатольевна</a:t>
            </a:r>
          </a:p>
          <a:p>
            <a:endParaRPr lang="ru-RU" sz="2400" dirty="0" smtClean="0">
              <a:solidFill>
                <a:schemeClr val="tx2"/>
              </a:solidFill>
            </a:endParaRPr>
          </a:p>
          <a:p>
            <a:endParaRPr lang="ru-RU" sz="2400" dirty="0" smtClean="0">
              <a:solidFill>
                <a:schemeClr val="tx2"/>
              </a:solidFill>
            </a:endParaRPr>
          </a:p>
          <a:p>
            <a:r>
              <a:rPr lang="ru-RU" sz="2400" dirty="0" smtClean="0">
                <a:solidFill>
                  <a:schemeClr val="tx2"/>
                </a:solidFill>
              </a:rPr>
              <a:t>2023 г.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4" name="Picture 11" descr="bottom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643578"/>
            <a:ext cx="6572296" cy="104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www.intellect-invest.org.ua/include/images/09.png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323528" y="155842"/>
            <a:ext cx="1909446" cy="1677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68896" y="211566"/>
            <a:ext cx="59607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МАОУ «</a:t>
            </a:r>
            <a:r>
              <a:rPr lang="ru-RU" sz="2400" b="1" dirty="0" err="1">
                <a:solidFill>
                  <a:schemeClr val="tx2"/>
                </a:solidFill>
              </a:rPr>
              <a:t>Голышмановская</a:t>
            </a:r>
            <a:r>
              <a:rPr lang="ru-RU" sz="2400" b="1" dirty="0">
                <a:solidFill>
                  <a:schemeClr val="tx2"/>
                </a:solidFill>
              </a:rPr>
              <a:t> СОШ №1»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/>
            </a:r>
            <a:br>
              <a:rPr lang="ru-RU" sz="2400" b="1" dirty="0">
                <a:solidFill>
                  <a:schemeClr val="tx2"/>
                </a:solidFill>
              </a:rPr>
            </a:br>
            <a:endParaRPr lang="ru-RU" sz="2400" dirty="0"/>
          </a:p>
        </p:txBody>
      </p:sp>
      <p:pic>
        <p:nvPicPr>
          <p:cNvPr id="7" name="Picture 8" descr="https://sun9-78.userapi.com/impg/6rYOPq10aJksjAdOr-4EdPLBeRuj6ZqPXYi36A/MGA2khy7XJ0.jpg?size=1280x960&amp;quality=95&amp;sign=b3b56e34a6f08badb326f776cedd3d4a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178" y="2255360"/>
            <a:ext cx="3746642" cy="2809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142908" y="214290"/>
            <a:ext cx="8229600" cy="5111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Поход выходного дня: </a:t>
            </a:r>
            <a:r>
              <a:rPr lang="ru-RU" sz="2000" b="1" dirty="0" smtClean="0">
                <a:solidFill>
                  <a:srgbClr val="002060"/>
                </a:solidFill>
              </a:rPr>
              <a:t>сосновый бор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8914" name="Picture 2" descr="https://sun9-26.userapi.com/impg/nPwIGGddin1rTuubM5f1uFvMPCrWls8U2npXqA/6isUkpqzI4g.jpg?size=1280x960&amp;quality=95&amp;sign=72332d7dded64aebf0124c41930e913b&amp;type=album"/>
          <p:cNvPicPr>
            <a:picLocks noChangeAspect="1" noChangeArrowheads="1"/>
          </p:cNvPicPr>
          <p:nvPr/>
        </p:nvPicPr>
        <p:blipFill>
          <a:blip r:embed="rId2" cstate="print"/>
          <a:srcRect t="11905"/>
          <a:stretch>
            <a:fillRect/>
          </a:stretch>
        </p:blipFill>
        <p:spPr bwMode="auto">
          <a:xfrm>
            <a:off x="214282" y="785794"/>
            <a:ext cx="3027394" cy="2000240"/>
          </a:xfrm>
          <a:prstGeom prst="rect">
            <a:avLst/>
          </a:prstGeom>
          <a:noFill/>
        </p:spPr>
      </p:pic>
      <p:pic>
        <p:nvPicPr>
          <p:cNvPr id="38916" name="Picture 4" descr="https://sun9-47.userapi.com/impg/Nog-ncQBw59vpxAAPtDCXrCbhWdrAptCeFCk1Q/CzC0N_Cu670.jpg?size=810x1080&amp;quality=95&amp;sign=d5b3aeb94fcdaea991048e4431c79fff&amp;type=album"/>
          <p:cNvPicPr>
            <a:picLocks noChangeAspect="1" noChangeArrowheads="1"/>
          </p:cNvPicPr>
          <p:nvPr/>
        </p:nvPicPr>
        <p:blipFill>
          <a:blip r:embed="rId3" cstate="print"/>
          <a:srcRect t="18046" b="21802"/>
          <a:stretch>
            <a:fillRect/>
          </a:stretch>
        </p:blipFill>
        <p:spPr bwMode="auto">
          <a:xfrm>
            <a:off x="3428992" y="714356"/>
            <a:ext cx="2979153" cy="2389359"/>
          </a:xfrm>
          <a:prstGeom prst="rect">
            <a:avLst/>
          </a:prstGeom>
          <a:noFill/>
        </p:spPr>
      </p:pic>
      <p:pic>
        <p:nvPicPr>
          <p:cNvPr id="38918" name="Picture 6" descr="https://sun9-34.userapi.com/impg/iJCMDsdcyyYWhN7GTBgchMDwC3Wb2HUs4Cfrvw/fhSeQyVLkA0.jpg?size=1280x960&amp;quality=95&amp;sign=a81d9a1de3d8c997a03ba666108f5b26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286124"/>
            <a:ext cx="3929090" cy="2946818"/>
          </a:xfrm>
          <a:prstGeom prst="rect">
            <a:avLst/>
          </a:prstGeom>
          <a:noFill/>
        </p:spPr>
      </p:pic>
      <p:pic>
        <p:nvPicPr>
          <p:cNvPr id="38920" name="Picture 8" descr="https://sun9-78.userapi.com/impg/6rYOPq10aJksjAdOr-4EdPLBeRuj6ZqPXYi36A/MGA2khy7XJ0.jpg?size=1280x960&amp;quality=95&amp;sign=b3b56e34a6f08badb326f776cedd3d4a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268265"/>
            <a:ext cx="4191029" cy="3143272"/>
          </a:xfrm>
          <a:prstGeom prst="rect">
            <a:avLst/>
          </a:prstGeom>
          <a:noFill/>
        </p:spPr>
      </p:pic>
      <p:pic>
        <p:nvPicPr>
          <p:cNvPr id="38922" name="Picture 10" descr="https://sun9-59.userapi.com/impg/O-Ifa5JIBXo7eJXqDRC0z5cKeQl7l3o5CJ_t6g/5vzcX3IPeUY.jpg?size=810x1080&amp;quality=95&amp;sign=f00368695aab7668dec9079092fa6619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142853"/>
            <a:ext cx="2286016" cy="3048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097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sun9-62.userapi.com/impg/YeivvdRiJnnI-5rO7SwEpPxshnPM_U3RsCORug/APpzxeIpG7Q.jpg?size=1280x960&amp;quality=95&amp;sign=1fb70a46ddf6b8335f82a372ba6b4a66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3640688" cy="2730516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Классные часы, беседы, мероприятия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43018" name="Picture 10" descr="https://sun3-9.userapi.com/impg/RgOpm0LREKIucd5l-HdopEGbSHlbZERXLlUXIA/S5sK1R9qloI.jpg?size=810x1080&amp;quality=95&amp;sign=d832beefcb3e1e74e3f3951c26303bfa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93" y="3804049"/>
            <a:ext cx="2143141" cy="2857520"/>
          </a:xfrm>
          <a:prstGeom prst="rect">
            <a:avLst/>
          </a:prstGeom>
          <a:noFill/>
        </p:spPr>
      </p:pic>
      <p:pic>
        <p:nvPicPr>
          <p:cNvPr id="43022" name="Picture 14" descr="https://sun9-41.userapi.com/impg/4wK1oLm6I-vWeqR3felXXY7epE4s00mk60EjLw/Kt5OT4Gw8Rw.jpg?size=1280x960&amp;quality=95&amp;sign=e27541d9ad5b318704590db6521390fa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4000504"/>
            <a:ext cx="3286148" cy="2464611"/>
          </a:xfrm>
          <a:prstGeom prst="rect">
            <a:avLst/>
          </a:prstGeom>
          <a:noFill/>
        </p:spPr>
      </p:pic>
      <p:pic>
        <p:nvPicPr>
          <p:cNvPr id="17410" name="Picture 2" descr="https://sun9-60.userapi.com/impg/sDUpLGkWldsKwgbeTxgcpftCj2EsQ2rbQe3VQQ/lBk9opHnJME.jpg?size=1280x960&amp;quality=95&amp;sign=1d8d18dab27eea5bf47b4742abcecb10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511" y="4365104"/>
            <a:ext cx="2614029" cy="1960522"/>
          </a:xfrm>
          <a:prstGeom prst="rect">
            <a:avLst/>
          </a:prstGeom>
          <a:noFill/>
        </p:spPr>
      </p:pic>
      <p:pic>
        <p:nvPicPr>
          <p:cNvPr id="2050" name="Picture 2" descr="https://sun9-30.userapi.com/impg/JGmCbHGMA9RxSsOqs8Y3Cx0ibBTEE3Ty0NLdsQ/Bj3WWWZZ1ks.jpg?size=1280x960&amp;quality=95&amp;sign=c05088472c186130c82d89f3780ea62b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40901"/>
            <a:ext cx="4179926" cy="313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s://sun9-47.userapi.com/impg/gDXzv0A82lYqar9qll3QDu3qHzc99HoJvWjzXg/YT4vT3x2gJY.jpg?size=1280x960&amp;quality=95&amp;sign=fd2c312a0a604bd9455c07087cc980c7&amp;type=album"/>
          <p:cNvPicPr>
            <a:picLocks noChangeAspect="1" noChangeArrowheads="1"/>
          </p:cNvPicPr>
          <p:nvPr/>
        </p:nvPicPr>
        <p:blipFill>
          <a:blip r:embed="rId2" cstate="print"/>
          <a:srcRect t="34632" b="4762"/>
          <a:stretch>
            <a:fillRect/>
          </a:stretch>
        </p:blipFill>
        <p:spPr bwMode="auto">
          <a:xfrm>
            <a:off x="3357554" y="714356"/>
            <a:ext cx="5286380" cy="2402900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Классные часы, беседы, мероприятия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Picture 8" descr="https://sun9-16.userapi.com/impg/oXTp2GgEEo4bBuShysTo1lh2Yte2fiyiKz-ahw/2du0UMsPryM.jpg?size=1280x960&amp;quality=95&amp;sign=25a1948580492362a8cea346d297da5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571876"/>
            <a:ext cx="2762270" cy="2071702"/>
          </a:xfrm>
          <a:prstGeom prst="rect">
            <a:avLst/>
          </a:prstGeom>
          <a:noFill/>
        </p:spPr>
      </p:pic>
      <p:pic>
        <p:nvPicPr>
          <p:cNvPr id="8" name="Picture 4" descr="https://sun9-53.userapi.com/impg/q2GOzfVL9PA9VT507_jcFZLS-8HvNfGyZdszNg/Ed9fXMia5is.jpg?size=1280x720&amp;quality=95&amp;sign=8f7891458df0dcb6bbcf86b4d7df456c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571876"/>
            <a:ext cx="3571900" cy="2009194"/>
          </a:xfrm>
          <a:prstGeom prst="rect">
            <a:avLst/>
          </a:prstGeom>
          <a:noFill/>
        </p:spPr>
      </p:pic>
      <p:pic>
        <p:nvPicPr>
          <p:cNvPr id="10" name="Picture 10" descr="https://sun9-80.userapi.com/impg/-Y2xPR82mFmbMtxdQk2NVnJCW-RFEFcUFRiXKQ/wPkDXxeP76w.jpg?size=1280x963&amp;quality=95&amp;sign=40cec0dd8e5fc015552727384d2fe446&amp;type=album"/>
          <p:cNvPicPr>
            <a:picLocks noChangeAspect="1" noChangeArrowheads="1"/>
          </p:cNvPicPr>
          <p:nvPr/>
        </p:nvPicPr>
        <p:blipFill>
          <a:blip r:embed="rId5" cstate="print"/>
          <a:srcRect r="9259"/>
          <a:stretch>
            <a:fillRect/>
          </a:stretch>
        </p:blipFill>
        <p:spPr bwMode="auto">
          <a:xfrm>
            <a:off x="428596" y="785794"/>
            <a:ext cx="2571768" cy="2132289"/>
          </a:xfrm>
          <a:prstGeom prst="rect">
            <a:avLst/>
          </a:prstGeom>
          <a:noFill/>
        </p:spPr>
      </p:pic>
      <p:pic>
        <p:nvPicPr>
          <p:cNvPr id="11" name="Picture 2" descr="https://sun9-1.userapi.com/impg/o7Lhu0rMyXFbU7uqUFg3KfPXJ1cnvbHsekKDNw/DjtI_R9Km1A.jpg?size=1236x1080&amp;quality=95&amp;sign=c65bbf66d9df56e052c5b34ab7af142f&amp;type=album"/>
          <p:cNvPicPr>
            <a:picLocks noChangeAspect="1" noChangeArrowheads="1"/>
          </p:cNvPicPr>
          <p:nvPr/>
        </p:nvPicPr>
        <p:blipFill>
          <a:blip r:embed="rId6" cstate="print"/>
          <a:srcRect l="21154" t="19808" r="15385" b="9765"/>
          <a:stretch>
            <a:fillRect/>
          </a:stretch>
        </p:blipFill>
        <p:spPr bwMode="auto">
          <a:xfrm>
            <a:off x="3786182" y="3643314"/>
            <a:ext cx="2143140" cy="2078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Участие в акциях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4818" name="Picture 2" descr="https://sun9-47.userapi.com/impg/-km9ohOm7q-q-2ujSe8VYCwykEcadoeEvGNsng/g_ohvqbayto.jpg?size=1280x960&amp;quality=95&amp;sign=e8d456e215122794b8d51ebb7583e8f8&amp;type=album"/>
          <p:cNvPicPr>
            <a:picLocks noChangeAspect="1" noChangeArrowheads="1"/>
          </p:cNvPicPr>
          <p:nvPr/>
        </p:nvPicPr>
        <p:blipFill>
          <a:blip r:embed="rId2" cstate="print"/>
          <a:srcRect t="16667" b="16667"/>
          <a:stretch>
            <a:fillRect/>
          </a:stretch>
        </p:blipFill>
        <p:spPr bwMode="auto">
          <a:xfrm>
            <a:off x="214282" y="857232"/>
            <a:ext cx="4000528" cy="2000264"/>
          </a:xfrm>
          <a:prstGeom prst="rect">
            <a:avLst/>
          </a:prstGeom>
          <a:noFill/>
        </p:spPr>
      </p:pic>
      <p:pic>
        <p:nvPicPr>
          <p:cNvPr id="34820" name="Picture 4" descr="https://sun9-28.userapi.com/impg/o2GMYGuMaLirIUeVNzg-_nYGF0I1uUuqsOwP2Q/OKHFCdIgL6U.jpg?size=918x1080&amp;quality=95&amp;sign=3e56b43f9ee3c742e0cb207934fec4d0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857232"/>
            <a:ext cx="2137949" cy="2515235"/>
          </a:xfrm>
          <a:prstGeom prst="rect">
            <a:avLst/>
          </a:prstGeom>
          <a:noFill/>
        </p:spPr>
      </p:pic>
      <p:pic>
        <p:nvPicPr>
          <p:cNvPr id="34822" name="Picture 6" descr="https://sun9-32.userapi.com/impg/DECCX47sxBXyfD9IGxUv8zjmmLMufG4GrsY4Ig/p9tADk3K5nY.jpg?size=810x1080&amp;quality=95&amp;sign=5d1559e7681db1685a6eb9a9f1f8e791&amp;type=album"/>
          <p:cNvPicPr>
            <a:picLocks noChangeAspect="1" noChangeArrowheads="1"/>
          </p:cNvPicPr>
          <p:nvPr/>
        </p:nvPicPr>
        <p:blipFill>
          <a:blip r:embed="rId4" cstate="print"/>
          <a:srcRect t="13479"/>
          <a:stretch>
            <a:fillRect/>
          </a:stretch>
        </p:blipFill>
        <p:spPr bwMode="auto">
          <a:xfrm>
            <a:off x="6786578" y="857232"/>
            <a:ext cx="2167381" cy="2500330"/>
          </a:xfrm>
          <a:prstGeom prst="rect">
            <a:avLst/>
          </a:prstGeom>
          <a:noFill/>
        </p:spPr>
      </p:pic>
      <p:pic>
        <p:nvPicPr>
          <p:cNvPr id="34826" name="Picture 10" descr="https://sun9-55.userapi.com/impg/jJ2F1T20s1sb47rOLJBQxMZ9mrglHveYLJH1Wg/k0zTcHI3XfQ.jpg?size=868x1080&amp;quality=95&amp;sign=5634f07d8818fd5fbdeae79efddcb049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429000"/>
            <a:ext cx="2286016" cy="2844352"/>
          </a:xfrm>
          <a:prstGeom prst="rect">
            <a:avLst/>
          </a:prstGeom>
          <a:noFill/>
        </p:spPr>
      </p:pic>
      <p:pic>
        <p:nvPicPr>
          <p:cNvPr id="13314" name="Picture 2" descr="https://sun9-60.userapi.com/impg/uFfyb1R12FrGacvSylH1JbN4YXCv3gJhB-7dNQ/kJLe8XQ3jlA.jpg?size=1280x853&amp;quality=96&amp;sign=b4a31a770c26b709d811b7728eb4b3b9&amp;type=album"/>
          <p:cNvPicPr>
            <a:picLocks noChangeAspect="1" noChangeArrowheads="1"/>
          </p:cNvPicPr>
          <p:nvPr/>
        </p:nvPicPr>
        <p:blipFill>
          <a:blip r:embed="rId6" cstate="print"/>
          <a:srcRect l="11667" t="12505" r="23333"/>
          <a:stretch>
            <a:fillRect/>
          </a:stretch>
        </p:blipFill>
        <p:spPr bwMode="auto">
          <a:xfrm>
            <a:off x="5857884" y="3571876"/>
            <a:ext cx="2786082" cy="2499214"/>
          </a:xfrm>
          <a:prstGeom prst="rect">
            <a:avLst/>
          </a:prstGeom>
          <a:noFill/>
        </p:spPr>
      </p:pic>
      <p:pic>
        <p:nvPicPr>
          <p:cNvPr id="9" name="Picture 8" descr="https://sun9-26.userapi.com/impg/ta6es3VOvsaderjgvfozttYd-ExCZ90qCq8WtQ/OtM8Y-iwDwM.jpg?size=1280x960&amp;quality=95&amp;sign=086bbe8bc3cc9539ae0ad73bb92a7739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429000"/>
            <a:ext cx="3071834" cy="2303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Участие в конкурсах, соревнованиях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7890" name="Picture 2" descr="https://sun9-14.userapi.com/impg/9CsmEjGNlNNig-nTOADhsczekYpOsvGzUlyDnA/aCito4jLekw.jpg?size=810x1080&amp;quality=95&amp;sign=157979a7ae70e3c87fa4d4a730f9809d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2357455" cy="3143274"/>
          </a:xfrm>
          <a:prstGeom prst="rect">
            <a:avLst/>
          </a:prstGeom>
          <a:noFill/>
        </p:spPr>
      </p:pic>
      <p:pic>
        <p:nvPicPr>
          <p:cNvPr id="37894" name="Picture 6" descr="https://sun9-3.userapi.com/impg/-FzqlgJFS_zzOIpu4MOGDwsmWyh08wOi5orGZQ/XTkE2fcrHzI.jpg?size=1280x853&amp;quality=95&amp;sign=5b3f9b637802b32db2871ef86a94d236&amp;type=album"/>
          <p:cNvPicPr>
            <a:picLocks noChangeAspect="1" noChangeArrowheads="1"/>
          </p:cNvPicPr>
          <p:nvPr/>
        </p:nvPicPr>
        <p:blipFill>
          <a:blip r:embed="rId3" cstate="print"/>
          <a:srcRect l="20468" r="23144"/>
          <a:stretch>
            <a:fillRect/>
          </a:stretch>
        </p:blipFill>
        <p:spPr bwMode="auto">
          <a:xfrm>
            <a:off x="5786446" y="714356"/>
            <a:ext cx="2428892" cy="2870509"/>
          </a:xfrm>
          <a:prstGeom prst="rect">
            <a:avLst/>
          </a:prstGeom>
          <a:noFill/>
        </p:spPr>
      </p:pic>
      <p:pic>
        <p:nvPicPr>
          <p:cNvPr id="37898" name="Picture 10" descr="https://sun9-33.userapi.com/impg/Ltr5AXw79aA5dsMW5jprp7RhZx8hORj3TWHigg/8enF1C6rWJc.jpg?size=1280x961&amp;quality=95&amp;sign=7991339a22f0104a9f7a55afb42b6cd8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929066"/>
            <a:ext cx="2763261" cy="2074605"/>
          </a:xfrm>
          <a:prstGeom prst="rect">
            <a:avLst/>
          </a:prstGeom>
          <a:noFill/>
        </p:spPr>
      </p:pic>
      <p:pic>
        <p:nvPicPr>
          <p:cNvPr id="9218" name="Picture 2" descr="https://sun9-19.userapi.com/impg/HlNTf4sWlZFK26FT9nXtBxdgoudpRvfME6mOYg/QTR-r9OTXWI.jpg?size=1280x960&amp;quality=95&amp;sign=f209dbf0d4ec55cb9ec61817f226e618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714752"/>
            <a:ext cx="3143272" cy="2357454"/>
          </a:xfrm>
          <a:prstGeom prst="rect">
            <a:avLst/>
          </a:prstGeom>
          <a:noFill/>
        </p:spPr>
      </p:pic>
      <p:pic>
        <p:nvPicPr>
          <p:cNvPr id="12290" name="Picture 2" descr="https://sun9-50.userapi.com/impg/29orfK5_QjbNQd2QZKTTTSUKt-QDERoLQzz4Zw/-TmuJ1c4nF8.jpg?size=810x1080&amp;quality=95&amp;sign=bfa0b5d25439fe8110f3168f456779b3&amp;type=album"/>
          <p:cNvPicPr>
            <a:picLocks noChangeAspect="1" noChangeArrowheads="1"/>
          </p:cNvPicPr>
          <p:nvPr/>
        </p:nvPicPr>
        <p:blipFill>
          <a:blip r:embed="rId6" cstate="print"/>
          <a:srcRect t="19866" b="25926"/>
          <a:stretch>
            <a:fillRect/>
          </a:stretch>
        </p:blipFill>
        <p:spPr bwMode="auto">
          <a:xfrm>
            <a:off x="186882" y="4071942"/>
            <a:ext cx="2372123" cy="1714512"/>
          </a:xfrm>
          <a:prstGeom prst="rect">
            <a:avLst/>
          </a:prstGeom>
          <a:noFill/>
        </p:spPr>
      </p:pic>
      <p:pic>
        <p:nvPicPr>
          <p:cNvPr id="9" name="Picture 4" descr="https://sun9-13.userapi.com/impg/JGzux8iliT18CxoWbb2bdF3NhUQ4BT3ZCfmL7Q/alvkVHfrZc0.jpg?size=810x1080&amp;quality=95&amp;sign=0a5abca4c2214d01b163ef12dadaf1b8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714356"/>
            <a:ext cx="235745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sun9-36.userapi.com/impg/2VngMuzkAHWPWyR0-HKQIr1jNi4R_PPZcGspNQ/GYHvy3iCX4w.jpg?size=1280x960&amp;quality=95&amp;sign=5272e2ef126f80461e3ccd41ae706102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3571900" cy="26789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14290"/>
            <a:ext cx="6162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Участие в конкурсах, соревнованиях, акциях</a:t>
            </a:r>
            <a:endParaRPr lang="ru-RU" sz="2400" dirty="0"/>
          </a:p>
        </p:txBody>
      </p:sp>
      <p:pic>
        <p:nvPicPr>
          <p:cNvPr id="6" name="Picture 2" descr="https://sun9-59.userapi.com/impg/JPsa9JT33sRF_U7ajT6CaUo2-rWEXdYPPVazxA/8OBdReeKpIM.jpg?size=810x1080&amp;quality=95&amp;sign=818a8e32e569e27f0a974b80aa279ffd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57166"/>
            <a:ext cx="2035983" cy="2714644"/>
          </a:xfrm>
          <a:prstGeom prst="rect">
            <a:avLst/>
          </a:prstGeom>
          <a:noFill/>
        </p:spPr>
      </p:pic>
      <p:pic>
        <p:nvPicPr>
          <p:cNvPr id="7" name="Picture 8" descr="https://sun9-16.userapi.com/impg/PhNDbR5-HNpkZY4qK3oKYPRtucbmCA3TMEVbDQ/hU5IHCVdaes.jpg?size=810x1080&amp;quality=95&amp;sign=a192db53d7df9ffabf0c9ad2e726a44e&amp;type=album"/>
          <p:cNvPicPr>
            <a:picLocks noChangeAspect="1" noChangeArrowheads="1"/>
          </p:cNvPicPr>
          <p:nvPr/>
        </p:nvPicPr>
        <p:blipFill>
          <a:blip r:embed="rId4" cstate="print"/>
          <a:srcRect t="36091"/>
          <a:stretch>
            <a:fillRect/>
          </a:stretch>
        </p:blipFill>
        <p:spPr bwMode="auto">
          <a:xfrm>
            <a:off x="3929058" y="1071546"/>
            <a:ext cx="2672157" cy="2276992"/>
          </a:xfrm>
          <a:prstGeom prst="rect">
            <a:avLst/>
          </a:prstGeom>
          <a:noFill/>
        </p:spPr>
      </p:pic>
      <p:pic>
        <p:nvPicPr>
          <p:cNvPr id="38916" name="Picture 4" descr="https://sun9-66.userapi.com/impg/swfJhsyG3qzYW02NTUcDsM9ygAIv3nzMmBAO0w/U-MURnveaTM.jpg?size=810x1080&amp;quality=95&amp;sign=26835e2a75c0dc4ff63d769d45ebcae2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571876"/>
            <a:ext cx="2214578" cy="2952771"/>
          </a:xfrm>
          <a:prstGeom prst="rect">
            <a:avLst/>
          </a:prstGeom>
          <a:noFill/>
        </p:spPr>
      </p:pic>
      <p:pic>
        <p:nvPicPr>
          <p:cNvPr id="9" name="Picture 8" descr="https://sun9-76.userapi.com/impg/AIYuGmnG_n_we5Co3S0WBU0qd__YKDv0e8kqUw/dKQHSPelAHs.jpg?size=1280x853&amp;quality=96&amp;sign=6e8ab0f90934d26fe3c89a781ee44dfd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143380"/>
            <a:ext cx="3001569" cy="2000264"/>
          </a:xfrm>
          <a:prstGeom prst="rect">
            <a:avLst/>
          </a:prstGeom>
          <a:noFill/>
        </p:spPr>
      </p:pic>
      <p:pic>
        <p:nvPicPr>
          <p:cNvPr id="10" name="Picture 6" descr="https://sun9-58.userapi.com/impg/rMavJCFzSgelqbmYiVsfnsercNYbtEpNob7WsA/8N5yt-DObhI.jpg?size=1280x960&amp;quality=95&amp;sign=e9b4a6e7bda4d90aaf6abc807a77db01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3" y="3929066"/>
            <a:ext cx="3095646" cy="23217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Голышмановский городской округ | Группа на OK.ru | Вступай ..."/>
          <p:cNvPicPr>
            <a:picLocks noChangeAspect="1" noChangeArrowheads="1"/>
          </p:cNvPicPr>
          <p:nvPr/>
        </p:nvPicPr>
        <p:blipFill>
          <a:blip r:embed="rId2"/>
          <a:srcRect r="9693" b="3704"/>
          <a:stretch>
            <a:fillRect/>
          </a:stretch>
        </p:blipFill>
        <p:spPr bwMode="auto">
          <a:xfrm>
            <a:off x="0" y="0"/>
            <a:ext cx="5643570" cy="1857364"/>
          </a:xfrm>
          <a:prstGeom prst="rect">
            <a:avLst/>
          </a:prstGeom>
          <a:noFill/>
        </p:spPr>
      </p:pic>
      <p:sp>
        <p:nvSpPr>
          <p:cNvPr id="1028" name="AutoShape 4" descr="Голышмановский городской окру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Голышмановский городской окру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Голышмановский городской окру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Голышмановский городской окру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Голышмановский городской окру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Города и веси Тюменской области: Голышманов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2552" y="142852"/>
            <a:ext cx="3203332" cy="1571636"/>
          </a:xfrm>
          <a:prstGeom prst="rect">
            <a:avLst/>
          </a:prstGeom>
          <a:noFill/>
        </p:spPr>
      </p:pic>
      <p:sp>
        <p:nvSpPr>
          <p:cNvPr id="1040" name="AutoShape 16" descr="В Голышманово проходит &quot;Шарохинский фестиваль&quot; | Вслух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В Голышманово проходит &quot;Шарохинский фестиваль&quot; | Вслух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2" descr="E:\Отчет о работе комитета 2023\ГЦКД\ш1.JPG"/>
          <p:cNvPicPr>
            <a:picLocks noChangeAspect="1" noChangeArrowheads="1"/>
          </p:cNvPicPr>
          <p:nvPr/>
        </p:nvPicPr>
        <p:blipFill>
          <a:blip r:embed="rId4" cstate="print"/>
          <a:srcRect l="49469" t="50787" r="959" b="3879"/>
          <a:stretch>
            <a:fillRect/>
          </a:stretch>
        </p:blipFill>
        <p:spPr bwMode="auto">
          <a:xfrm>
            <a:off x="3143240" y="2117428"/>
            <a:ext cx="2980208" cy="1908556"/>
          </a:xfrm>
          <a:prstGeom prst="rect">
            <a:avLst/>
          </a:prstGeom>
          <a:noFill/>
        </p:spPr>
      </p:pic>
      <p:pic>
        <p:nvPicPr>
          <p:cNvPr id="14" name="Picture 2" descr="\\WIN-P741VO48J0M\SharedDocs\Программист\Доклад 2018\чч.jpg"/>
          <p:cNvPicPr>
            <a:picLocks noChangeAspect="1" noChangeArrowheads="1"/>
          </p:cNvPicPr>
          <p:nvPr/>
        </p:nvPicPr>
        <p:blipFill>
          <a:blip r:embed="rId5" cstate="print"/>
          <a:srcRect l="11718" t="32292" r="18750" b="21875"/>
          <a:stretch>
            <a:fillRect/>
          </a:stretch>
        </p:blipFill>
        <p:spPr bwMode="auto">
          <a:xfrm>
            <a:off x="142844" y="1785926"/>
            <a:ext cx="2928958" cy="1448024"/>
          </a:xfrm>
          <a:prstGeom prst="rect">
            <a:avLst/>
          </a:prstGeom>
          <a:noFill/>
        </p:spPr>
      </p:pic>
      <p:pic>
        <p:nvPicPr>
          <p:cNvPr id="15" name="Рисунок 6"/>
          <p:cNvPicPr/>
          <p:nvPr/>
        </p:nvPicPr>
        <p:blipFill>
          <a:blip r:embed="rId6" cstate="print"/>
          <a:stretch/>
        </p:blipFill>
        <p:spPr>
          <a:xfrm>
            <a:off x="214282" y="3214686"/>
            <a:ext cx="2857520" cy="1889974"/>
          </a:xfrm>
          <a:prstGeom prst="rect">
            <a:avLst/>
          </a:prstGeom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44" name="AutoShape 20" descr="Куда съездить из Тюмени: привет, Голышманово! | Вслух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AutoShape 22" descr="Куда съездить из Тюмени: привет, Голышманово! | Вслух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8" name="Picture 24" descr="Куда съездить из Тюмени: привет, Голышманово! | Вслух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06" y="4357694"/>
            <a:ext cx="2893292" cy="1929826"/>
          </a:xfrm>
          <a:prstGeom prst="rect">
            <a:avLst/>
          </a:prstGeom>
          <a:noFill/>
        </p:spPr>
      </p:pic>
      <p:pic>
        <p:nvPicPr>
          <p:cNvPr id="1050" name="Picture 26" descr="Тюмень | Голышманово: край русской культуры - БезФормат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143512"/>
            <a:ext cx="3047979" cy="1714488"/>
          </a:xfrm>
          <a:prstGeom prst="rect">
            <a:avLst/>
          </a:prstGeom>
          <a:noFill/>
        </p:spPr>
      </p:pic>
      <p:pic>
        <p:nvPicPr>
          <p:cNvPr id="1054" name="Picture 30" descr="Фото Голышманово в городе Голышманово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4678" y="4214818"/>
            <a:ext cx="2857520" cy="1906502"/>
          </a:xfrm>
          <a:prstGeom prst="rect">
            <a:avLst/>
          </a:prstGeom>
          <a:noFill/>
        </p:spPr>
      </p:pic>
      <p:pic>
        <p:nvPicPr>
          <p:cNvPr id="1056" name="Picture 32" descr="https://sun9-42.userapi.com/impg/eRiVjqdc0zGio9ypaUEGQB8v_u0eiVYZGp1YCw/fjQt2OkV3xk.jpg?size=2560x1920&amp;quality=95&amp;sign=e17d71719836cd9c6d8cc339d494eb64&amp;type=albu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43636" y="1928802"/>
            <a:ext cx="285752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sun9-14.userapi.com/impg/TPcY7Xey_BPrZNUGJHPH6r6uRPXHAt43MWGXew/J6fn6QZneXo.jpg?size=1280x960&amp;quality=95&amp;sign=3ea5bd536104893222905b9f19144e0b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3304628" cy="2478471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Экскурсия-поход выходного дня: </a:t>
            </a:r>
            <a:r>
              <a:rPr lang="ru-RU" sz="2000" b="1" dirty="0" smtClean="0">
                <a:solidFill>
                  <a:srgbClr val="002060"/>
                </a:solidFill>
              </a:rPr>
              <a:t>д. Быстрая, встреча с художником Е. </a:t>
            </a:r>
            <a:r>
              <a:rPr lang="ru-RU" sz="2000" b="1" dirty="0" err="1" smtClean="0">
                <a:solidFill>
                  <a:srgbClr val="002060"/>
                </a:solidFill>
              </a:rPr>
              <a:t>Корнильцевым</a:t>
            </a:r>
            <a:r>
              <a:rPr lang="ru-RU" sz="2000" b="1" dirty="0" smtClean="0">
                <a:solidFill>
                  <a:srgbClr val="002060"/>
                </a:solidFill>
              </a:rPr>
              <a:t> – </a:t>
            </a:r>
            <a:r>
              <a:rPr lang="ru-RU" sz="2000" b="1" dirty="0" err="1" smtClean="0">
                <a:solidFill>
                  <a:srgbClr val="002060"/>
                </a:solidFill>
              </a:rPr>
              <a:t>Быстринским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  <a:endParaRPr lang="ru-RU" sz="2000" dirty="0"/>
          </a:p>
        </p:txBody>
      </p:sp>
      <p:pic>
        <p:nvPicPr>
          <p:cNvPr id="47108" name="Picture 4" descr="https://sun9-12.userapi.com/impg/D1F4GnQgtvwVias8ANOKM-hiEIk-lCmzIwqb4Q/4TH8Cb2n4co.jpg?size=810x1080&amp;quality=95&amp;sign=c4212aadecbff91e438d9c0a340e60e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571612"/>
            <a:ext cx="1857356" cy="2476474"/>
          </a:xfrm>
          <a:prstGeom prst="rect">
            <a:avLst/>
          </a:prstGeom>
          <a:noFill/>
        </p:spPr>
      </p:pic>
      <p:pic>
        <p:nvPicPr>
          <p:cNvPr id="47110" name="Picture 6" descr="https://sun9-67.userapi.com/impg/IkscTzwZUJzx8jTeAC--4mIAiVnSfonYkOuXFg/AfeMGXkWjkY.jpg?size=1280x960&amp;quality=95&amp;sign=86c128f0284baf9f715644b8aa539f93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29066"/>
            <a:ext cx="3048021" cy="2286016"/>
          </a:xfrm>
          <a:prstGeom prst="rect">
            <a:avLst/>
          </a:prstGeom>
          <a:noFill/>
        </p:spPr>
      </p:pic>
      <p:pic>
        <p:nvPicPr>
          <p:cNvPr id="47112" name="Picture 8" descr="https://sun9-52.userapi.com/impg/V6UQhsEXCiCF41atfKdy2bcLp190LO7C5zRaAw/XuvNj9J0n48.jpg?size=1280x960&amp;quality=95&amp;sign=59403fab07ffa2792f032026d5ea3646&amp;type=album"/>
          <p:cNvPicPr>
            <a:picLocks noChangeAspect="1" noChangeArrowheads="1"/>
          </p:cNvPicPr>
          <p:nvPr/>
        </p:nvPicPr>
        <p:blipFill>
          <a:blip r:embed="rId5" cstate="print"/>
          <a:srcRect t="12676" r="4928"/>
          <a:stretch>
            <a:fillRect/>
          </a:stretch>
        </p:blipFill>
        <p:spPr bwMode="auto">
          <a:xfrm>
            <a:off x="3571868" y="1000108"/>
            <a:ext cx="3571900" cy="2460587"/>
          </a:xfrm>
          <a:prstGeom prst="rect">
            <a:avLst/>
          </a:prstGeom>
          <a:noFill/>
        </p:spPr>
      </p:pic>
      <p:pic>
        <p:nvPicPr>
          <p:cNvPr id="47114" name="Picture 10" descr="https://sun9-45.userapi.com/impg/4eJjwxF_Hr4jhObMfVX4Lwd8vdhrEnRbsW1hzg/ygCeqjO6yE8.jpg?size=810x1080&amp;quality=95&amp;sign=52b15c4bcaf08fbcb35b18cd86a40b58&amp;type=album"/>
          <p:cNvPicPr>
            <a:picLocks noChangeAspect="1" noChangeArrowheads="1"/>
          </p:cNvPicPr>
          <p:nvPr/>
        </p:nvPicPr>
        <p:blipFill>
          <a:blip r:embed="rId6" cstate="print"/>
          <a:srcRect t="13710"/>
          <a:stretch>
            <a:fillRect/>
          </a:stretch>
        </p:blipFill>
        <p:spPr bwMode="auto">
          <a:xfrm>
            <a:off x="3143240" y="3857628"/>
            <a:ext cx="2344723" cy="2697670"/>
          </a:xfrm>
          <a:prstGeom prst="rect">
            <a:avLst/>
          </a:prstGeom>
          <a:noFill/>
        </p:spPr>
      </p:pic>
      <p:pic>
        <p:nvPicPr>
          <p:cNvPr id="47116" name="Picture 12" descr="https://sun9-78.userapi.com/impg/IuDvT_aKvxT4HUjWEl88akBVvwBe9K5odWYtBg/ydONZ0j7m1o.jpg?size=1280x960&amp;quality=95&amp;sign=98f42fd58d46bc6d1bc0a8efce4aec33&amp;type=album"/>
          <p:cNvPicPr>
            <a:picLocks noChangeAspect="1" noChangeArrowheads="1"/>
          </p:cNvPicPr>
          <p:nvPr/>
        </p:nvPicPr>
        <p:blipFill>
          <a:blip r:embed="rId7" cstate="print"/>
          <a:srcRect t="23525" b="11610"/>
          <a:stretch>
            <a:fillRect/>
          </a:stretch>
        </p:blipFill>
        <p:spPr bwMode="auto">
          <a:xfrm>
            <a:off x="5520538" y="4357694"/>
            <a:ext cx="3623462" cy="1762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Экскурсия-поход выходного дня, </a:t>
            </a:r>
            <a:r>
              <a:rPr lang="ru-RU" sz="2000" b="1" dirty="0" smtClean="0">
                <a:solidFill>
                  <a:srgbClr val="002060"/>
                </a:solidFill>
              </a:rPr>
              <a:t>д. Земляная, музей А. С. Пушкина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5842" name="Picture 2" descr="https://sun9-13.userapi.com/impg/Yyd7pOIa9IhLxFeWjib44IyQFtI_nHSRyMxUOQ/NthXG8lwghQ.jpg?size=1280x960&amp;quality=95&amp;sign=0ebf356ef17675252f80fbc71e9574fd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3571899" cy="2678924"/>
          </a:xfrm>
          <a:prstGeom prst="rect">
            <a:avLst/>
          </a:prstGeom>
          <a:noFill/>
        </p:spPr>
      </p:pic>
      <p:pic>
        <p:nvPicPr>
          <p:cNvPr id="6" name="Picture 4" descr="https://sun9-22.userapi.com/impg/HfOFis2SsUgUO0xaMAafaEFB9pp6nIy4VaAJ7w/GaP0TXGJ5cs.jpg?size=1280x960&amp;quality=95&amp;sign=0bf82293b29634f418bb36290a89f704&amp;type=album"/>
          <p:cNvPicPr>
            <a:picLocks noChangeAspect="1" noChangeArrowheads="1"/>
          </p:cNvPicPr>
          <p:nvPr/>
        </p:nvPicPr>
        <p:blipFill>
          <a:blip r:embed="rId3"/>
          <a:srcRect b="27426"/>
          <a:stretch>
            <a:fillRect/>
          </a:stretch>
        </p:blipFill>
        <p:spPr bwMode="auto">
          <a:xfrm>
            <a:off x="142844" y="3643314"/>
            <a:ext cx="5643602" cy="3071834"/>
          </a:xfrm>
          <a:prstGeom prst="rect">
            <a:avLst/>
          </a:prstGeom>
          <a:noFill/>
        </p:spPr>
      </p:pic>
      <p:pic>
        <p:nvPicPr>
          <p:cNvPr id="35844" name="Picture 4" descr="https://sun9-20.userapi.com/impg/r3Y1K-uNnvArlloeZNRk9zl8JOIfGjvqMXTKUA/U-rzM2VdCIk.jpg?size=1280x963&amp;quality=95&amp;sign=f3b3ec4741c2f75460aae116651e0b11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928670"/>
            <a:ext cx="4500594" cy="3385994"/>
          </a:xfrm>
          <a:prstGeom prst="rect">
            <a:avLst/>
          </a:prstGeom>
          <a:noFill/>
        </p:spPr>
      </p:pic>
      <p:pic>
        <p:nvPicPr>
          <p:cNvPr id="7" name="Picture 2" descr="https://sun9-53.userapi.com/impg/t29VTbBVtDcw6G6sNMJxgOBUOuKFbGBoO36f0Q/CNHyrVpkch4.jpg?size=810x1080&amp;quality=95&amp;sign=8883b6263ef2c9a0551fbdb87484e912&amp;type=album"/>
          <p:cNvPicPr>
            <a:picLocks noChangeAspect="1" noChangeArrowheads="1"/>
          </p:cNvPicPr>
          <p:nvPr/>
        </p:nvPicPr>
        <p:blipFill>
          <a:blip r:embed="rId5" cstate="print"/>
          <a:srcRect t="13889" b="11111"/>
          <a:stretch>
            <a:fillRect/>
          </a:stretch>
        </p:blipFill>
        <p:spPr bwMode="auto">
          <a:xfrm>
            <a:off x="6143636" y="4500546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Экскурсия - поход выходного дня, </a:t>
            </a:r>
            <a:r>
              <a:rPr lang="ru-RU" sz="2000" b="1" dirty="0" smtClean="0">
                <a:solidFill>
                  <a:srgbClr val="002060"/>
                </a:solidFill>
              </a:rPr>
              <a:t>с. </a:t>
            </a:r>
            <a:r>
              <a:rPr lang="ru-RU" sz="2000" b="1" dirty="0" err="1" smtClean="0">
                <a:solidFill>
                  <a:srgbClr val="002060"/>
                </a:solidFill>
              </a:rPr>
              <a:t>Усть</a:t>
            </a:r>
            <a:r>
              <a:rPr lang="ru-RU" sz="2000" b="1" dirty="0" smtClean="0">
                <a:solidFill>
                  <a:srgbClr val="002060"/>
                </a:solidFill>
              </a:rPr>
              <a:t> - </a:t>
            </a:r>
            <a:r>
              <a:rPr lang="ru-RU" sz="2000" b="1" dirty="0" err="1" smtClean="0">
                <a:solidFill>
                  <a:srgbClr val="002060"/>
                </a:solidFill>
              </a:rPr>
              <a:t>Ламенка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9938" name="Picture 2" descr="https://sun9-24.userapi.com/impg/oI0zsyxedKq3PnHMmfUGXDeCym4AV84s3fO5Jw/kRBf0RNKRnc.jpg?size=1280x960&amp;quality=95&amp;sign=d6952a74c33fd0c33ee95cbb3f746d8d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4071966" cy="3053975"/>
          </a:xfrm>
          <a:prstGeom prst="rect">
            <a:avLst/>
          </a:prstGeom>
          <a:noFill/>
        </p:spPr>
      </p:pic>
      <p:pic>
        <p:nvPicPr>
          <p:cNvPr id="39940" name="Picture 4" descr="https://sun9-25.userapi.com/impg/NDDVxCVO7Ho6OvxOp4GerDYDKrCp-TKbSEc8GA/q0a8_UrBp70.jpg?size=810x1080&amp;quality=95&amp;sign=179f6b0a2c99b9c08c4f0038e1e6450b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857628"/>
            <a:ext cx="2143140" cy="2857520"/>
          </a:xfrm>
          <a:prstGeom prst="rect">
            <a:avLst/>
          </a:prstGeom>
          <a:noFill/>
        </p:spPr>
      </p:pic>
      <p:pic>
        <p:nvPicPr>
          <p:cNvPr id="39942" name="Picture 6" descr="https://sun9-8.userapi.com/impg/4QAh3XRi_3BDUEzapOKSSIWBZok36W-p-uglMg/MYr4DdxP6bk.jpg?size=1280x960&amp;quality=95&amp;sign=90a95d8423842f7c2772fea37b2fe5c0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785794"/>
            <a:ext cx="4000528" cy="3000396"/>
          </a:xfrm>
          <a:prstGeom prst="rect">
            <a:avLst/>
          </a:prstGeom>
          <a:noFill/>
        </p:spPr>
      </p:pic>
      <p:pic>
        <p:nvPicPr>
          <p:cNvPr id="39944" name="Picture 8" descr="https://sun9-17.userapi.com/impg/D19CZ7Fc61dDEgTNjlwKSmghUPudcux5uLjgfg/I-_lM4A5iIg.jpg?size=1280x960&amp;quality=95&amp;sign=7ddccfa5d3d1d7c7bd0452d5591c03ba&amp;type=album"/>
          <p:cNvPicPr>
            <a:picLocks noChangeAspect="1" noChangeArrowheads="1"/>
          </p:cNvPicPr>
          <p:nvPr/>
        </p:nvPicPr>
        <p:blipFill>
          <a:blip r:embed="rId5" cstate="print"/>
          <a:srcRect t="8333" r="8333"/>
          <a:stretch>
            <a:fillRect/>
          </a:stretch>
        </p:blipFill>
        <p:spPr bwMode="auto">
          <a:xfrm>
            <a:off x="142844" y="4071942"/>
            <a:ext cx="3143240" cy="2357430"/>
          </a:xfrm>
          <a:prstGeom prst="rect">
            <a:avLst/>
          </a:prstGeom>
          <a:noFill/>
        </p:spPr>
      </p:pic>
      <p:pic>
        <p:nvPicPr>
          <p:cNvPr id="39946" name="Picture 10" descr="https://sun9-3.userapi.com/impg/AWYbwJglw5MRV6bfEM3XW0wlVdW9shiJgk7Znw/wPycFKriGgo.jpg?size=1280x960&amp;quality=95&amp;sign=38ca2cc40eb303b970c00e50482b51d0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4000504"/>
            <a:ext cx="3214709" cy="2411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1"/>
            <a:ext cx="7772400" cy="64294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2021- 2022 учебный год, 11 а класс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Picture 8" descr="http://www.intellect-invest.org.ua/include/images/09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6286512" y="4643446"/>
            <a:ext cx="1928826" cy="1694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sun9-3.userapi.com/impg/6ByLsF-6Fn2kHJvIWmRk7SBKBdlwS9E-kmh8oQ/A5hZ5Ll-41k.jpg?size=1280x852&amp;quality=95&amp;sign=3379619858fb887a0ec08445172ea105&amp;type=album"/>
          <p:cNvPicPr>
            <a:picLocks noChangeAspect="1" noChangeArrowheads="1"/>
          </p:cNvPicPr>
          <p:nvPr/>
        </p:nvPicPr>
        <p:blipFill>
          <a:blip r:embed="rId4"/>
          <a:srcRect l="5357" t="29510" r="5357" b="8786"/>
          <a:stretch>
            <a:fillRect/>
          </a:stretch>
        </p:blipFill>
        <p:spPr bwMode="auto">
          <a:xfrm>
            <a:off x="928662" y="785794"/>
            <a:ext cx="6929486" cy="3187564"/>
          </a:xfrm>
          <a:prstGeom prst="rect">
            <a:avLst/>
          </a:prstGeom>
          <a:noFill/>
        </p:spPr>
      </p:pic>
      <p:pic>
        <p:nvPicPr>
          <p:cNvPr id="1028" name="Picture 4" descr="https://sun9-16.userapi.com/impg/b2uUT9jsGoAjTmCl8z6EsJKux6IEhZ9N3fOR4w/Rwb8FW6kA8M.jpg?size=1280x852&amp;quality=95&amp;sign=a63c0fbcb86ad7ccd597070b90788282&amp;type=album"/>
          <p:cNvPicPr>
            <a:picLocks noChangeAspect="1" noChangeArrowheads="1"/>
          </p:cNvPicPr>
          <p:nvPr/>
        </p:nvPicPr>
        <p:blipFill>
          <a:blip r:embed="rId5" cstate="print"/>
          <a:srcRect l="2857" t="19316" r="7143"/>
          <a:stretch>
            <a:fillRect/>
          </a:stretch>
        </p:blipFill>
        <p:spPr bwMode="auto">
          <a:xfrm>
            <a:off x="785787" y="3986896"/>
            <a:ext cx="4572032" cy="2728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Походы выходного дня: </a:t>
            </a:r>
            <a:r>
              <a:rPr lang="ru-RU" sz="2000" b="1" dirty="0" smtClean="0">
                <a:solidFill>
                  <a:srgbClr val="002060"/>
                </a:solidFill>
              </a:rPr>
              <a:t>концертные программы, реализация проектов на территории </a:t>
            </a:r>
            <a:r>
              <a:rPr lang="ru-RU" sz="2000" b="1" dirty="0" err="1" smtClean="0">
                <a:solidFill>
                  <a:srgbClr val="002060"/>
                </a:solidFill>
              </a:rPr>
              <a:t>Голышмановского</a:t>
            </a:r>
            <a:r>
              <a:rPr lang="ru-RU" sz="2000" b="1" dirty="0" smtClean="0">
                <a:solidFill>
                  <a:srgbClr val="002060"/>
                </a:solidFill>
              </a:rPr>
              <a:t> городского округа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3798" name="Picture 6" descr="https://sun9-45.userapi.com/impg/fF_7D-IHpICKsgIjtYMQGFLDopYtpQA72NPTEQ/MmizCe09mz4.jpg?size=1280x960&amp;quality=95&amp;sign=8980d07ea84fc23aef6332bd75f5392b&amp;type=album"/>
          <p:cNvPicPr>
            <a:picLocks noChangeAspect="1" noChangeArrowheads="1"/>
          </p:cNvPicPr>
          <p:nvPr/>
        </p:nvPicPr>
        <p:blipFill>
          <a:blip r:embed="rId2" cstate="print"/>
          <a:srcRect l="9536" t="16953" b="10996"/>
          <a:stretch>
            <a:fillRect/>
          </a:stretch>
        </p:blipFill>
        <p:spPr bwMode="auto">
          <a:xfrm>
            <a:off x="214282" y="4214818"/>
            <a:ext cx="4214810" cy="2517685"/>
          </a:xfrm>
          <a:prstGeom prst="rect">
            <a:avLst/>
          </a:prstGeom>
          <a:noFill/>
        </p:spPr>
      </p:pic>
      <p:pic>
        <p:nvPicPr>
          <p:cNvPr id="33800" name="Picture 8" descr="https://sun9-58.userapi.com/impg/AWu44eLZHyYxpQDF3caVpd-uFSEqwHtlRPdSZw/ZqOYt-nMcI4.jpg?size=1280x960&amp;quality=95&amp;sign=89bdf2a33bfcd4953d01f964ed5658d4&amp;type=album"/>
          <p:cNvPicPr>
            <a:picLocks noChangeAspect="1" noChangeArrowheads="1"/>
          </p:cNvPicPr>
          <p:nvPr/>
        </p:nvPicPr>
        <p:blipFill>
          <a:blip r:embed="rId3" cstate="print"/>
          <a:srcRect l="6522" t="11594"/>
          <a:stretch>
            <a:fillRect/>
          </a:stretch>
        </p:blipFill>
        <p:spPr bwMode="auto">
          <a:xfrm>
            <a:off x="5072066" y="4286256"/>
            <a:ext cx="3429024" cy="2432215"/>
          </a:xfrm>
          <a:prstGeom prst="rect">
            <a:avLst/>
          </a:prstGeom>
          <a:noFill/>
        </p:spPr>
      </p:pic>
      <p:pic>
        <p:nvPicPr>
          <p:cNvPr id="33802" name="Picture 10" descr="https://sun9-9.userapi.com/impg/hnXTeaxkalmqbC9FZgOSlw7O4YAfW1boUwWf_Q/JCJNqzXd2MI.jpg?size=810x1080&amp;quality=95&amp;sign=54a8ae27f152baebaa6b8bf8b75928bd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736" y="857232"/>
            <a:ext cx="2089562" cy="2786082"/>
          </a:xfrm>
          <a:prstGeom prst="rect">
            <a:avLst/>
          </a:prstGeom>
          <a:noFill/>
        </p:spPr>
      </p:pic>
      <p:pic>
        <p:nvPicPr>
          <p:cNvPr id="8" name="Picture 8" descr="https://sun9-13.userapi.com/impg/GYjIgjjz7Nno0mZUNeiuiVd4HuzrYJIlIoeiOA/yLJ9-6l7ii8.jpg?size=1280x853&amp;quality=95&amp;sign=a6c5d91784d32a362b26b5dba688c4ca&amp;type=album"/>
          <p:cNvPicPr>
            <a:picLocks noChangeAspect="1" noChangeArrowheads="1"/>
          </p:cNvPicPr>
          <p:nvPr/>
        </p:nvPicPr>
        <p:blipFill>
          <a:blip r:embed="rId5" cstate="print"/>
          <a:srcRect b="7639"/>
          <a:stretch>
            <a:fillRect/>
          </a:stretch>
        </p:blipFill>
        <p:spPr bwMode="auto">
          <a:xfrm>
            <a:off x="2947796" y="857231"/>
            <a:ext cx="5338980" cy="3286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s://sun9-80.userapi.com/impg/YUp8NqqwnVd1qqa8Wu5tVTZ9AWh24x2o55WPqA/xgZ39JZQpb0.jpg?size=1280x960&amp;quality=95&amp;sign=5c3f2983c8c0884061ae72d73b2c8bd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131" y="252577"/>
            <a:ext cx="4716737" cy="353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80.userapi.com/impg/UahvtytMnixuoC7lPgPWM4pRT02D3-z-AuTHiw/G3PcnQixflI.jpg?size=1280x853&amp;quality=95&amp;sign=615099454d5acb9f59841e9b327df8c1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98" r="13799" b="26293"/>
          <a:stretch/>
        </p:blipFill>
        <p:spPr bwMode="auto">
          <a:xfrm>
            <a:off x="827584" y="4005064"/>
            <a:ext cx="6552728" cy="264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sun9-46.userapi.com/impg/_cfCV9mTekh6V1b8KJ0Qyg7UohiBiCaZ0Y6zvg/hYuvHyPcEZU.jpg?size=1280x960&amp;quality=95&amp;sign=32526babf7677c72ab577c53dc08aca6&amp;type=album"/>
          <p:cNvPicPr>
            <a:picLocks noChangeAspect="1" noChangeArrowheads="1"/>
          </p:cNvPicPr>
          <p:nvPr/>
        </p:nvPicPr>
        <p:blipFill>
          <a:blip r:embed="rId2"/>
          <a:srcRect t="23629" r="10127" b="13924"/>
          <a:stretch>
            <a:fillRect/>
          </a:stretch>
        </p:blipFill>
        <p:spPr bwMode="auto">
          <a:xfrm>
            <a:off x="279582" y="1124744"/>
            <a:ext cx="8527628" cy="4443976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0006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Наши достижения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sun9-76.userapi.com/impg/ZHrV16p_YX6K3319_4cq8y-ClAEHrGIZXbGSRQ/SeekjtF6P2c.jpg?size=751x1080&amp;quality=95&amp;sign=c7c52531fe9d69a72a1c3a86ca35a24a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468" y="357166"/>
            <a:ext cx="4073421" cy="5857916"/>
          </a:xfrm>
          <a:prstGeom prst="rect">
            <a:avLst/>
          </a:prstGeom>
          <a:noFill/>
        </p:spPr>
      </p:pic>
      <p:pic>
        <p:nvPicPr>
          <p:cNvPr id="2052" name="Picture 4" descr="https://sun9-12.userapi.com/impg/D1F4GnQgtvwVias8ANOKM-hiEIk-lCmzIwqb4Q/4TH8Cb2n4co.jpg?size=1620x2160&amp;quality=95&amp;sign=28b2a2b5c3ffdf74b86535bfba00f177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4142" y="357166"/>
            <a:ext cx="439343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Походы выходного дня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54"/>
          <a:stretch/>
        </p:blipFill>
        <p:spPr>
          <a:xfrm>
            <a:off x="5423046" y="883147"/>
            <a:ext cx="3307670" cy="31288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374" y="4134599"/>
            <a:ext cx="3321342" cy="24910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6"/>
          <a:stretch/>
        </p:blipFill>
        <p:spPr>
          <a:xfrm>
            <a:off x="201217" y="890365"/>
            <a:ext cx="4874839" cy="30523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7"/>
          <a:stretch/>
        </p:blipFill>
        <p:spPr>
          <a:xfrm>
            <a:off x="2339752" y="4128859"/>
            <a:ext cx="2880320" cy="2646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8" y="4054653"/>
            <a:ext cx="1993083" cy="265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285860"/>
            <a:ext cx="8715436" cy="507209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              2022 – 2023 учебный год       5 а класс</a:t>
            </a:r>
          </a:p>
          <a:p>
            <a:pPr lvl="0" fontAlgn="base">
              <a:spcAft>
                <a:spcPct val="0"/>
              </a:spcAft>
              <a:defRPr/>
            </a:pPr>
            <a:endParaRPr lang="ru-RU" sz="2000" kern="0" dirty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r>
              <a:rPr lang="ru-RU" sz="2000" kern="0" dirty="0" smtClean="0">
                <a:solidFill>
                  <a:srgbClr val="002060"/>
                </a:solidFill>
                <a:latin typeface="Times New Roman"/>
              </a:rPr>
              <a:t>                                         </a:t>
            </a:r>
          </a:p>
          <a:p>
            <a:pPr lvl="0" fontAlgn="base">
              <a:spcAft>
                <a:spcPct val="0"/>
              </a:spcAft>
              <a:defRPr/>
            </a:pPr>
            <a:endParaRPr lang="ru-RU" sz="2000" kern="0" dirty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endParaRPr lang="ru-RU" sz="2000" kern="0" dirty="0" smtClean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endParaRPr lang="ru-RU" sz="2000" kern="0" dirty="0" smtClean="0">
              <a:solidFill>
                <a:srgbClr val="002060"/>
              </a:solidFill>
              <a:latin typeface="Times New Roman"/>
            </a:endParaRPr>
          </a:p>
          <a:p>
            <a:pPr lvl="0" fontAlgn="base">
              <a:spcAft>
                <a:spcPct val="0"/>
              </a:spcAft>
              <a:defRPr/>
            </a:pPr>
            <a:r>
              <a:rPr lang="ru-RU" sz="2000" kern="0" dirty="0" smtClean="0">
                <a:solidFill>
                  <a:srgbClr val="002060"/>
                </a:solidFill>
                <a:latin typeface="Times New Roman"/>
              </a:rPr>
              <a:t>                                 </a:t>
            </a:r>
            <a:endParaRPr lang="ru-RU" sz="2000" kern="0" dirty="0">
              <a:solidFill>
                <a:srgbClr val="002060"/>
              </a:solidFill>
              <a:latin typeface="Times New Roman"/>
            </a:endParaRPr>
          </a:p>
          <a:p>
            <a:endParaRPr lang="ru-RU" sz="2000" dirty="0"/>
          </a:p>
        </p:txBody>
      </p:sp>
      <p:pic>
        <p:nvPicPr>
          <p:cNvPr id="4" name="Picture 8" descr="http://www.intellect-invest.org.ua/include/images/09.pn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14282" y="357166"/>
            <a:ext cx="1571636" cy="138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bottom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14290"/>
            <a:ext cx="6572296" cy="104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00034" y="142873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AutoNum type="arabicPeriod"/>
            </a:pP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15362" name="Picture 2" descr="https://sun9-70.userapi.com/impg/SiHTX4qd_8vRjRfD_vmGRkGa8j0WGOHE6rTHjQ/VvxgW-hs4yc.jpg?size=1280x576&amp;quality=95&amp;sign=1c024941f08b60f055260f8a60eaac4b&amp;type=album"/>
          <p:cNvPicPr>
            <a:picLocks noChangeAspect="1" noChangeArrowheads="1"/>
          </p:cNvPicPr>
          <p:nvPr/>
        </p:nvPicPr>
        <p:blipFill>
          <a:blip r:embed="rId5"/>
          <a:srcRect l="3842" t="12807" r="13555"/>
          <a:stretch>
            <a:fillRect/>
          </a:stretch>
        </p:blipFill>
        <p:spPr bwMode="auto">
          <a:xfrm>
            <a:off x="428596" y="2214554"/>
            <a:ext cx="8422097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28.userapi.com/impg/TM60izU0S8YNAXuPdI5-uP2UBSoLXoaoMlWdiQ/wt8tGKXIETQ.jpg?size=810x1080&amp;quality=95&amp;sign=308b5835f8332b8c20b0c4c0f8c48ac8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59" y="1098398"/>
            <a:ext cx="3169455" cy="4225940"/>
          </a:xfrm>
          <a:prstGeom prst="rect">
            <a:avLst/>
          </a:prstGeom>
          <a:noFill/>
        </p:spPr>
      </p:pic>
      <p:pic>
        <p:nvPicPr>
          <p:cNvPr id="1028" name="Picture 4" descr="https://sun9-77.userapi.com/impg/Rr1NWIF35nDknsNJQiPNSjSlHts5hAnzmbPH_g/LeAvQNvzm-E.jpg?size=1280x960&amp;quality=95&amp;sign=c665e94a4991aa0563f4dc1f90673f31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7083" y="1098398"/>
            <a:ext cx="5177166" cy="388287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Театрализованное представление с участием родителей: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6084" name="Picture 4" descr="https://sun9-36.userapi.com/impg/7EZtLDnhnF2WjS4eds1rBilEuYDIXDbI0Xo-4A/YygaHYoEklQ.jpg?size=1280x960&amp;quality=95&amp;sign=97c2babad2c08ec3a714b906ae88672a&amp;type=album"/>
          <p:cNvPicPr>
            <a:picLocks noChangeAspect="1" noChangeArrowheads="1"/>
          </p:cNvPicPr>
          <p:nvPr/>
        </p:nvPicPr>
        <p:blipFill>
          <a:blip r:embed="rId2" cstate="print"/>
          <a:srcRect b="17808"/>
          <a:stretch>
            <a:fillRect/>
          </a:stretch>
        </p:blipFill>
        <p:spPr bwMode="auto">
          <a:xfrm>
            <a:off x="642910" y="1142984"/>
            <a:ext cx="7532741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sun9-39.userapi.com/impg/UDYh2XHKV70aWQ_ebp4FdH5QXSAoExCiyMw-sQ/bgvWm157twU.jpg?size=1280x960&amp;quality=95&amp;sign=8f3ebdef86a5f4f11ba0709670e4857d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3" y="3429000"/>
            <a:ext cx="4328541" cy="3246406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Внеклассные мероприятия: 23 февраля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5060" name="Picture 4" descr="https://sun9-45.userapi.com/impg/aDNOU-ohOqYypZCzBiNhZPdK1-2n42G22GieNQ/1C97hOvVRjg.jpg?size=810x1080&amp;quality=95&amp;sign=33277b6ab98cb87e3543a0c2add597dd&amp;type=album"/>
          <p:cNvPicPr>
            <a:picLocks noChangeAspect="1" noChangeArrowheads="1"/>
          </p:cNvPicPr>
          <p:nvPr/>
        </p:nvPicPr>
        <p:blipFill>
          <a:blip r:embed="rId3" cstate="print"/>
          <a:srcRect t="21987" b="10361"/>
          <a:stretch>
            <a:fillRect/>
          </a:stretch>
        </p:blipFill>
        <p:spPr bwMode="auto">
          <a:xfrm>
            <a:off x="3857620" y="857232"/>
            <a:ext cx="2534319" cy="2286016"/>
          </a:xfrm>
          <a:prstGeom prst="rect">
            <a:avLst/>
          </a:prstGeom>
          <a:noFill/>
        </p:spPr>
      </p:pic>
      <p:pic>
        <p:nvPicPr>
          <p:cNvPr id="45062" name="Picture 6" descr="https://sun9-2.userapi.com/impg/QzzJVS_Hbr191OdiBA2JASHIJSFQMp7Lj4TzLw/GC2ETun8hvQ.jpg?size=1280x960&amp;quality=95&amp;sign=e71949ee48295c8952eb620738d46de8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642918"/>
            <a:ext cx="3500462" cy="2625347"/>
          </a:xfrm>
          <a:prstGeom prst="rect">
            <a:avLst/>
          </a:prstGeom>
          <a:noFill/>
        </p:spPr>
      </p:pic>
      <p:pic>
        <p:nvPicPr>
          <p:cNvPr id="8" name="Picture 6" descr="https://sun9-14.userapi.com/impg/x_Su1f2khwqQdlAvzI7vTDdKIJoYG-7yXUULSw/s9h7F9t4To8.jpg?size=810x1080&amp;quality=95&amp;sign=f9552ff60f7d316dd63b81cf98aed770&amp;type=album"/>
          <p:cNvPicPr>
            <a:picLocks noChangeAspect="1" noChangeArrowheads="1"/>
          </p:cNvPicPr>
          <p:nvPr/>
        </p:nvPicPr>
        <p:blipFill>
          <a:blip r:embed="rId5" cstate="print"/>
          <a:srcRect t="18434"/>
          <a:stretch>
            <a:fillRect/>
          </a:stretch>
        </p:blipFill>
        <p:spPr bwMode="auto">
          <a:xfrm>
            <a:off x="285720" y="3357562"/>
            <a:ext cx="3071833" cy="3340745"/>
          </a:xfrm>
          <a:prstGeom prst="rect">
            <a:avLst/>
          </a:prstGeom>
          <a:noFill/>
        </p:spPr>
      </p:pic>
      <p:pic>
        <p:nvPicPr>
          <p:cNvPr id="45064" name="Picture 8" descr="https://sun9-61.userapi.com/impg/2IfaCmUwuFreu6cxRFhnQN_x0F2ro5KGSz-6-w/pZsGX5dZKJk.jpg?size=810x1080&amp;quality=95&amp;sign=ae8e70f32535291505aff6aedbebf74e&amp;type=album"/>
          <p:cNvPicPr>
            <a:picLocks noChangeAspect="1" noChangeArrowheads="1"/>
          </p:cNvPicPr>
          <p:nvPr/>
        </p:nvPicPr>
        <p:blipFill>
          <a:blip r:embed="rId6" cstate="print"/>
          <a:srcRect t="27222"/>
          <a:stretch>
            <a:fillRect/>
          </a:stretch>
        </p:blipFill>
        <p:spPr bwMode="auto">
          <a:xfrm>
            <a:off x="6643702" y="928670"/>
            <a:ext cx="228219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Походы выходного дня: </a:t>
            </a:r>
            <a:r>
              <a:rPr lang="ru-RU" sz="2000" b="1" dirty="0" smtClean="0">
                <a:solidFill>
                  <a:srgbClr val="002060"/>
                </a:solidFill>
              </a:rPr>
              <a:t>просмотр фильмов ДК «Юность»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4036" name="Picture 4" descr="https://sun9-21.userapi.com/impg/nD5P8NbrVjZC4_FdSKmb1gthHOecM7vAoNUqog/w4TVthKHmno.jpg?size=1280x960&amp;quality=95&amp;sign=b31419fa8eed04ebc06601c67d32acfe&amp;type=album"/>
          <p:cNvPicPr>
            <a:picLocks noChangeAspect="1" noChangeArrowheads="1"/>
          </p:cNvPicPr>
          <p:nvPr/>
        </p:nvPicPr>
        <p:blipFill>
          <a:blip r:embed="rId2" cstate="print"/>
          <a:srcRect b="10303"/>
          <a:stretch>
            <a:fillRect/>
          </a:stretch>
        </p:blipFill>
        <p:spPr bwMode="auto">
          <a:xfrm>
            <a:off x="4500562" y="714356"/>
            <a:ext cx="3929090" cy="2643206"/>
          </a:xfrm>
          <a:prstGeom prst="rect">
            <a:avLst/>
          </a:prstGeom>
          <a:noFill/>
        </p:spPr>
      </p:pic>
      <p:pic>
        <p:nvPicPr>
          <p:cNvPr id="8" name="Picture 2" descr="https://sun9-52.userapi.com/impg/mCv50SnhMflZc6j1A_18sDkPBWTy7uH4ffTP9Q/Itesah3VvYQ.jpg?size=1280x960&amp;quality=95&amp;sign=5e56d2b0b4e0b20300a48dbdb9d68092&amp;type=album"/>
          <p:cNvPicPr>
            <a:picLocks noChangeAspect="1" noChangeArrowheads="1"/>
          </p:cNvPicPr>
          <p:nvPr/>
        </p:nvPicPr>
        <p:blipFill>
          <a:blip r:embed="rId3" cstate="print"/>
          <a:srcRect l="5455" b="5455"/>
          <a:stretch>
            <a:fillRect/>
          </a:stretch>
        </p:blipFill>
        <p:spPr bwMode="auto">
          <a:xfrm>
            <a:off x="785786" y="785794"/>
            <a:ext cx="3048021" cy="2286016"/>
          </a:xfrm>
          <a:prstGeom prst="rect">
            <a:avLst/>
          </a:prstGeom>
          <a:noFill/>
        </p:spPr>
      </p:pic>
      <p:pic>
        <p:nvPicPr>
          <p:cNvPr id="9" name="Picture 4" descr="https://sun9-22.userapi.com/impg/1JHNxH8D7bm8FW5MYx-q13GUu2J8M8eEGXkeMQ/EGNjxasVEKo.jpg?size=810x1080&amp;quality=95&amp;sign=394c20ae1cc185cab6e5538d39797fae&amp;type=album"/>
          <p:cNvPicPr>
            <a:picLocks noChangeAspect="1" noChangeArrowheads="1"/>
          </p:cNvPicPr>
          <p:nvPr/>
        </p:nvPicPr>
        <p:blipFill>
          <a:blip r:embed="rId4" cstate="print"/>
          <a:srcRect t="17740" b="9082"/>
          <a:stretch>
            <a:fillRect/>
          </a:stretch>
        </p:blipFill>
        <p:spPr bwMode="auto">
          <a:xfrm>
            <a:off x="357158" y="3143248"/>
            <a:ext cx="3643338" cy="3554814"/>
          </a:xfrm>
          <a:prstGeom prst="rect">
            <a:avLst/>
          </a:prstGeom>
          <a:noFill/>
        </p:spPr>
      </p:pic>
      <p:pic>
        <p:nvPicPr>
          <p:cNvPr id="1026" name="Picture 2" descr="https://sun9-10.userapi.com/impg/ORctrcU0_3dBAYRyZ1GOglDuusH_sclRFOYiWg/EFliWykqurY.jpg?size=1280x960&amp;quality=95&amp;sign=fef8272062b70dcf3ec9468a6bae1a2c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9"/>
          <a:stretch/>
        </p:blipFill>
        <p:spPr bwMode="auto">
          <a:xfrm>
            <a:off x="4286248" y="3500438"/>
            <a:ext cx="3999591" cy="300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20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5403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Внеклассные мероприятия: 8 Марта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6870" name="Picture 6" descr="https://sun9-63.userapi.com/impg/KZcwts3PODnJk6GCT9YW_w0VCDfgtwmMRFf5KA/M3hwDzB_-jQ.jpg?size=810x1080&amp;quality=95&amp;sign=f0579854adf41e9fa0c001f13b7fe2dd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143248"/>
            <a:ext cx="2250297" cy="3000396"/>
          </a:xfrm>
          <a:prstGeom prst="rect">
            <a:avLst/>
          </a:prstGeom>
          <a:noFill/>
        </p:spPr>
      </p:pic>
      <p:pic>
        <p:nvPicPr>
          <p:cNvPr id="39938" name="Picture 2" descr="https://sun9-2.userapi.com/impg/L6DizUiPb7GtJTglBhAKtzJeO3FzmEj-lPxYKw/bU64OhAWGeY.jpg?size=1280x960&amp;quality=95&amp;sign=2f751551d65c35265889f1471e2c0007&amp;type=album"/>
          <p:cNvPicPr>
            <a:picLocks noChangeAspect="1" noChangeArrowheads="1"/>
          </p:cNvPicPr>
          <p:nvPr/>
        </p:nvPicPr>
        <p:blipFill>
          <a:blip r:embed="rId3" cstate="print"/>
          <a:srcRect t="15345" b="8465"/>
          <a:stretch>
            <a:fillRect/>
          </a:stretch>
        </p:blipFill>
        <p:spPr bwMode="auto">
          <a:xfrm>
            <a:off x="142844" y="785794"/>
            <a:ext cx="3500462" cy="2000264"/>
          </a:xfrm>
          <a:prstGeom prst="rect">
            <a:avLst/>
          </a:prstGeom>
          <a:noFill/>
        </p:spPr>
      </p:pic>
      <p:pic>
        <p:nvPicPr>
          <p:cNvPr id="8" name="Picture 2" descr="https://sun9-27.userapi.com/impg/3OL0khuhETQzHvWe6zRVmrPKlR8dA4kbZJIDuQ/seltDuj3oUA.jpg?size=810x1080&amp;quality=95&amp;sign=3ba8116c00e0746741bd52ae780c3d87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642918"/>
            <a:ext cx="2714644" cy="3619526"/>
          </a:xfrm>
          <a:prstGeom prst="rect">
            <a:avLst/>
          </a:prstGeom>
          <a:noFill/>
        </p:spPr>
      </p:pic>
      <p:pic>
        <p:nvPicPr>
          <p:cNvPr id="39940" name="Picture 4" descr="https://sun9-6.userapi.com/impg/idwAkfUkJ_ZAc8P6oJybLcRCT4WbYldToMcXOQ/Edt3K2qfvN8.jpg?size=1280x960&amp;quality=95&amp;sign=f2cabaa6a4b685946e6ab1fee19b52ad&amp;type=album"/>
          <p:cNvPicPr>
            <a:picLocks noChangeAspect="1" noChangeArrowheads="1"/>
          </p:cNvPicPr>
          <p:nvPr/>
        </p:nvPicPr>
        <p:blipFill>
          <a:blip r:embed="rId5"/>
          <a:srcRect t="24096" b="18072"/>
          <a:stretch>
            <a:fillRect/>
          </a:stretch>
        </p:blipFill>
        <p:spPr bwMode="auto">
          <a:xfrm>
            <a:off x="285720" y="4071942"/>
            <a:ext cx="5929354" cy="2571768"/>
          </a:xfrm>
          <a:prstGeom prst="rect">
            <a:avLst/>
          </a:prstGeom>
          <a:noFill/>
        </p:spPr>
      </p:pic>
      <p:pic>
        <p:nvPicPr>
          <p:cNvPr id="39942" name="Picture 6" descr="https://sun9-77.userapi.com/impg/Pb9BX1lev9YOI2JHG6yU1nfUBMERJ5ciZLVj4A/EA8nhMttt6A.jpg?size=810x1080&amp;quality=95&amp;sign=a65cb2e984f4357bdb11462be9c2593b&amp;type=album"/>
          <p:cNvPicPr>
            <a:picLocks noChangeAspect="1" noChangeArrowheads="1"/>
          </p:cNvPicPr>
          <p:nvPr/>
        </p:nvPicPr>
        <p:blipFill>
          <a:blip r:embed="rId6" cstate="print"/>
          <a:srcRect t="18343" r="15277" b="6365"/>
          <a:stretch>
            <a:fillRect/>
          </a:stretch>
        </p:blipFill>
        <p:spPr bwMode="auto">
          <a:xfrm>
            <a:off x="6715139" y="214290"/>
            <a:ext cx="2351319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</TotalTime>
  <Words>146</Words>
  <Application>Microsoft Office PowerPoint</Application>
  <PresentationFormat>Экран (4:3)</PresentationFormat>
  <Paragraphs>32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 «Походы выходного дня как одна из эффективных практик взаимодействия семьи и школы в воспитании подрастающего поколения».    </vt:lpstr>
      <vt:lpstr>2021- 2022 учебный год, 11 а класс</vt:lpstr>
      <vt:lpstr>Походы выходного дня</vt:lpstr>
      <vt:lpstr>Презентация PowerPoint</vt:lpstr>
      <vt:lpstr>Презентация PowerPoint</vt:lpstr>
      <vt:lpstr>Театрализованное представление с участием родителей:</vt:lpstr>
      <vt:lpstr>Внеклассные мероприятия: 23 февраля</vt:lpstr>
      <vt:lpstr>Походы выходного дня: просмотр фильмов ДК «Юность»</vt:lpstr>
      <vt:lpstr>Внеклассные мероприятия: 8 Марта</vt:lpstr>
      <vt:lpstr>Поход выходного дня: сосновый бор</vt:lpstr>
      <vt:lpstr> Классные часы, беседы, мероприятия </vt:lpstr>
      <vt:lpstr> Классные часы, беседы, мероприятия </vt:lpstr>
      <vt:lpstr>Участие в акциях</vt:lpstr>
      <vt:lpstr>Участие в конкурсах, соревнованиях</vt:lpstr>
      <vt:lpstr>Участие в конкурсах, соревнованиях, акциях</vt:lpstr>
      <vt:lpstr>Презентация PowerPoint</vt:lpstr>
      <vt:lpstr> Экскурсия-поход выходного дня: д. Быстрая, встреча с художником Е. Корнильцевым – Быстринским.</vt:lpstr>
      <vt:lpstr>Экскурсия-поход выходного дня, д. Земляная, музей А. С. Пушкина</vt:lpstr>
      <vt:lpstr>Экскурсия - поход выходного дня, с. Усть - Ламенка</vt:lpstr>
      <vt:lpstr>Походы выходного дня: концертные программы, реализация проектов на территории Голышмановского городского округа</vt:lpstr>
      <vt:lpstr>Презентация PowerPoint</vt:lpstr>
      <vt:lpstr>Наши достижения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Xenon</dc:creator>
  <cp:lastModifiedBy>Цибуцинина</cp:lastModifiedBy>
  <cp:revision>289</cp:revision>
  <dcterms:created xsi:type="dcterms:W3CDTF">2014-08-03T08:35:40Z</dcterms:created>
  <dcterms:modified xsi:type="dcterms:W3CDTF">2023-05-23T09:05:41Z</dcterms:modified>
</cp:coreProperties>
</file>