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4" r:id="rId4"/>
    <p:sldId id="276" r:id="rId5"/>
    <p:sldId id="277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71" r:id="rId14"/>
    <p:sldId id="289" r:id="rId15"/>
    <p:sldId id="286" r:id="rId16"/>
    <p:sldId id="288" r:id="rId17"/>
    <p:sldId id="290" r:id="rId18"/>
    <p:sldId id="257" r:id="rId19"/>
    <p:sldId id="266" r:id="rId20"/>
    <p:sldId id="258" r:id="rId21"/>
    <p:sldId id="259" r:id="rId22"/>
    <p:sldId id="260" r:id="rId23"/>
    <p:sldId id="261" r:id="rId24"/>
    <p:sldId id="262" r:id="rId25"/>
    <p:sldId id="264" r:id="rId26"/>
    <p:sldId id="265" r:id="rId27"/>
    <p:sldId id="267" r:id="rId28"/>
    <p:sldId id="270" r:id="rId29"/>
    <p:sldId id="263" r:id="rId30"/>
    <p:sldId id="27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6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0;&#1089;&#1082;%20&#1044;%20&#1076;&#1083;&#1103;%20&#1051;&#1102;&#1073;&#1072;&#1085;&#1080;\&#1083;&#1102;&#1073;&#1072;&#1085;&#1103;\&#1082;&#1083;&#1072;&#1089;&#1089;&#1085;&#1099;&#1077;%20&#1095;&#1072;&#1089;&#1099;+&#1074;&#1085;&#1077;&#1082;&#1083;&#1072;&#1089;&#1089;&#1085;&#1086;&#1077;\1%20&#1050;&#1051;&#1040;&#1057;&#1057;\&#1040;&#1083;&#1077;&#1082;&#1089;&#1072;&#1085;&#1076;&#1088;%20&#1053;&#1077;&#1074;&#1089;&#1082;&#1080;&#1081;\&#1053;&#1045;&#1042;&#1057;&#1050;&#1048;&#1049;\&#1043;&#1086;&#1088;&#1075;&#1072;&#1076;&#1079;&#1077;%20%20&#1059;&#1089;&#1090;&#1085;&#1099;&#1081;%20&#1078;&#1091;&#1088;&#1085;&#1072;&#1083;\&#1048;&#1089;&#1090;&#1086;&#1088;&#1080;&#1103;%20&#1040;&#1083;&#1077;&#1082;&#1089;&#1072;&#1085;&#1076;&#1088;&#1072;%20&#1053;&#1077;&#1074;&#1089;&#1082;&#1086;&#1075;&#1086;%20&#1076;&#1083;&#1103;%20&#1084;&#1072;&#1083;&#1099;&#1096;&#1077;&#1081;%20cutter.com).mp4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0;&#1089;&#1082;%20&#1044;%20&#1076;&#1083;&#1103;%20&#1051;&#1102;&#1073;&#1072;&#1085;&#1080;\&#1083;&#1102;&#1073;&#1072;&#1085;&#1103;\&#1082;&#1083;&#1072;&#1089;&#1089;&#1085;&#1099;&#1077;%20&#1095;&#1072;&#1089;&#1099;+&#1074;&#1085;&#1077;&#1082;&#1083;&#1072;&#1089;&#1089;&#1085;&#1086;&#1077;\1%20&#1050;&#1051;&#1040;&#1057;&#1057;\&#1040;&#1083;&#1077;&#1082;&#1089;&#1072;&#1085;&#1076;&#1088;%20&#1053;&#1077;&#1074;&#1089;&#1082;&#1080;&#1081;\&#1053;&#1045;&#1042;&#1057;&#1050;&#1048;&#1049;\&#1043;&#1086;&#1088;&#1075;&#1072;&#1076;&#1079;&#1077;%20%20&#1059;&#1089;&#1090;&#1085;&#1099;&#1081;%20&#1078;&#1091;&#1088;&#1085;&#1072;&#1083;\&#1055;&#1045;&#1057;&#1053;&#1071;.mp4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overbless.ru/wp-content/uploads/ikona-aleksandra-nevskogo2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pravmir.ru/wp-content/uploads/2010/05/17407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belinckij23.blogs.donlib.ru/wp-content/uploads/sites/44/2020/10/prezentacija-ramka-umenshennaja-6.pn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belinckij23.blogs.donlib.ru/wp-content/uploads/sites/44/2020/10/video-ramka-kopija-2-768x432.png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belinckij23.blogs.donlib.ru/wp-content/uploads/sites/44/2020/10/prezentacija-ramka-kopija-2-1.pn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belinckij23.blogs.donlib.ru/wp-content/uploads/sites/44/2020/10/prezentacija-ramka-umenshennaja-kopija-768x453.png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belinckij23.blogs.donlib.ru/wp-content/uploads/sites/44/2020/10/prezentacija-ramka-umenshennaja-kopija-1-768x453.pn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rKUycFPaPE&amp;ab_channel=PavelSimonov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-LIt8rmyU1A&amp;ab_channel=%D0%AF%D0%BD%D0%B8%D0%BD%D0%B0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pz.plus/ru/soztat-svoj-online-pazl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prezentacii.org/download/103427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zen.yandex.ru/media/id/5af75d209e29a2f10adf574e/detstvo-i-iunost-aleksandra-nevskogo-5be356970591a600a9ed794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1.bp.blogspot.com/-8M94CfQRJT4/XVEnWz3F8zI/AAAAAAAAe9s/Tv9rmOyK2swizTQ8P3FKM1ORCDzFU8U7wCLcBGAs/s1600/1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0;&#1089;&#1082;%20&#1044;%20&#1076;&#1083;&#1103;%20&#1051;&#1102;&#1073;&#1072;&#1085;&#1080;\&#1083;&#1102;&#1073;&#1072;&#1085;&#1103;\&#1082;&#1083;&#1072;&#1089;&#1089;&#1085;&#1099;&#1077;%20&#1095;&#1072;&#1089;&#1099;+&#1074;&#1085;&#1077;&#1082;&#1083;&#1072;&#1089;&#1089;&#1085;&#1086;&#1077;\1%20&#1050;&#1051;&#1040;&#1057;&#1057;\&#1040;&#1083;&#1077;&#1082;&#1089;&#1072;&#1085;&#1076;&#1088;%20&#1053;&#1077;&#1074;&#1089;&#1082;&#1080;&#1081;\&#1053;&#1045;&#1042;&#1057;&#1050;&#1048;&#1049;\&#1043;&#1086;&#1088;&#1075;&#1072;&#1076;&#1079;&#1077;%20%20&#1059;&#1089;&#1090;&#1085;&#1099;&#1081;%20&#1078;&#1091;&#1088;&#1085;&#1072;&#1083;\&#1085;&#1077;&#1074;&#1089;&#1082;&#1080;&#1081;_1.avi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44;&#1080;&#1089;&#1082;%20&#1044;%20&#1076;&#1083;&#1103;%20&#1051;&#1102;&#1073;&#1072;&#1085;&#1080;\&#1083;&#1102;&#1073;&#1072;&#1085;&#1103;\&#1082;&#1083;&#1072;&#1089;&#1089;&#1085;&#1099;&#1077;%20&#1095;&#1072;&#1089;&#1099;+&#1074;&#1085;&#1077;&#1082;&#1083;&#1072;&#1089;&#1089;&#1085;&#1086;&#1077;\1%20&#1050;&#1051;&#1040;&#1057;&#1057;\&#1040;&#1083;&#1077;&#1082;&#1089;&#1072;&#1085;&#1076;&#1088;%20&#1053;&#1077;&#1074;&#1089;&#1082;&#1080;&#1081;\&#1053;&#1045;&#1042;&#1057;&#1050;&#1048;&#1049;\&#1043;&#1086;&#1088;&#1075;&#1072;&#1076;&#1079;&#1077;%20%20&#1059;&#1089;&#1090;&#1085;&#1099;&#1081;%20&#1078;&#1091;&#1088;&#1085;&#1072;&#1083;\&#1051;&#1045;&#1044;&#1054;&#1042;&#1054;&#1045;%20%20&#1055;&#1054;&#1041;&#1054;&#1048;&#1065;&#1045;.mp4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Внеклассное мероприятие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Устный журнал </a:t>
            </a:r>
          </a:p>
          <a:p>
            <a:pPr algn="ctr">
              <a:buNone/>
            </a:pPr>
            <a:r>
              <a:rPr lang="ru-RU" dirty="0" smtClean="0"/>
              <a:t>«По страницам истории России. </a:t>
            </a:r>
          </a:p>
          <a:p>
            <a:pPr algn="ctr">
              <a:buNone/>
            </a:pPr>
            <a:r>
              <a:rPr lang="ru-RU" dirty="0" smtClean="0"/>
              <a:t>Александр Невский»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dirty="0" smtClean="0"/>
              <a:t>Автор: </a:t>
            </a:r>
          </a:p>
          <a:p>
            <a:pPr algn="ctr">
              <a:buNone/>
            </a:pPr>
            <a:r>
              <a:rPr lang="ru-RU" sz="2400" dirty="0" smtClean="0"/>
              <a:t>учитель МБОУ </a:t>
            </a:r>
          </a:p>
          <a:p>
            <a:pPr algn="ctr">
              <a:buNone/>
            </a:pPr>
            <a:r>
              <a:rPr lang="ru-RU" sz="2400" dirty="0" smtClean="0"/>
              <a:t>«Гимназия №259»</a:t>
            </a:r>
          </a:p>
          <a:p>
            <a:pPr algn="ctr">
              <a:buNone/>
            </a:pPr>
            <a:r>
              <a:rPr lang="ru-RU" sz="2400" dirty="0" smtClean="0"/>
              <a:t>Горгадзе Л.Г.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5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6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56649" y="2050488"/>
            <a:ext cx="703070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«Кто с мечом к нам придёт,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меча и погибнет!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том стояла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стоять будет русская земля!»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518093" y="845095"/>
            <a:ext cx="47693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Александр Невский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 хан Батый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История Александра Невского для малышей 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763688" y="1988840"/>
            <a:ext cx="5544616" cy="41584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5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56649" y="2050488"/>
            <a:ext cx="703070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«Кто с мечом к нам придёт,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меча и погибнет!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том стояла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стоять будет русская земля!»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518093" y="845095"/>
            <a:ext cx="47693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Александр Невский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 хан Батый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 descr="http://belinckij23.blogs.donlib.ru/wp-content/uploads/sites/44/2020/10/prezentacija-ramka-umenshennaja-kopija-1-700x413.png"/>
          <p:cNvPicPr>
            <a:picLocks noChangeAspect="1" noChangeArrowheads="1"/>
          </p:cNvPicPr>
          <p:nvPr/>
        </p:nvPicPr>
        <p:blipFill>
          <a:blip r:embed="rId6" cstate="print"/>
          <a:srcRect l="5400" t="7818" r="4961" b="7393"/>
          <a:stretch>
            <a:fillRect/>
          </a:stretch>
        </p:blipFill>
        <p:spPr bwMode="auto">
          <a:xfrm>
            <a:off x="1763688" y="2060848"/>
            <a:ext cx="597666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5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56649" y="2050488"/>
            <a:ext cx="703070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«Кто с мечом к нам придёт,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меча и погибнет!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том стояла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стоять будет русская земля!»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518093" y="845095"/>
            <a:ext cx="47693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Александр Невский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 хан Батый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7" name="Picture 2" descr="http://belinckij23.blogs.donlib.ru/wp-content/uploads/sites/44/2020/10/prezentacija-ramka-umenshennaja-kopija-1-700x413.png"/>
          <p:cNvPicPr>
            <a:picLocks noChangeAspect="1" noChangeArrowheads="1"/>
          </p:cNvPicPr>
          <p:nvPr/>
        </p:nvPicPr>
        <p:blipFill>
          <a:blip r:embed="rId6" cstate="print"/>
          <a:srcRect l="5400" t="7818" r="4961" b="7393"/>
          <a:stretch>
            <a:fillRect/>
          </a:stretch>
        </p:blipFill>
        <p:spPr bwMode="auto">
          <a:xfrm>
            <a:off x="1763688" y="2060848"/>
            <a:ext cx="5976664" cy="41764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971600" y="1243716"/>
            <a:ext cx="73563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«Навечно в памяти народной…»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2" descr="https://overbless.ru/wp-content/uploads/ikona-aleksandra-nevskogo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1844824"/>
            <a:ext cx="3240360" cy="43447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1243716"/>
            <a:ext cx="73563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«Навечно в памяти народной…»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2348880"/>
            <a:ext cx="23893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Храм</a:t>
            </a:r>
          </a:p>
          <a:p>
            <a:r>
              <a:rPr lang="ru-RU" dirty="0" smtClean="0"/>
              <a:t>Орден в разное время</a:t>
            </a:r>
          </a:p>
          <a:p>
            <a:r>
              <a:rPr lang="ru-RU" dirty="0" smtClean="0"/>
              <a:t>Памятники</a:t>
            </a:r>
          </a:p>
          <a:p>
            <a:r>
              <a:rPr lang="ru-RU" dirty="0" smtClean="0"/>
              <a:t>Картины</a:t>
            </a:r>
          </a:p>
          <a:p>
            <a:r>
              <a:rPr lang="ru-RU" dirty="0" smtClean="0"/>
              <a:t>Подлодка </a:t>
            </a:r>
          </a:p>
          <a:p>
            <a:r>
              <a:rPr lang="ru-RU" dirty="0" smtClean="0"/>
              <a:t>800 лет –портрет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1243716"/>
            <a:ext cx="73563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«Навечно в памяти народной…»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2348880"/>
            <a:ext cx="23893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Храм</a:t>
            </a:r>
          </a:p>
          <a:p>
            <a:r>
              <a:rPr lang="ru-RU" dirty="0" smtClean="0"/>
              <a:t>Орден в разное время</a:t>
            </a:r>
          </a:p>
          <a:p>
            <a:r>
              <a:rPr lang="ru-RU" dirty="0" smtClean="0"/>
              <a:t>Памятники</a:t>
            </a:r>
          </a:p>
          <a:p>
            <a:r>
              <a:rPr lang="ru-RU" dirty="0" smtClean="0"/>
              <a:t>Картины</a:t>
            </a:r>
          </a:p>
          <a:p>
            <a:r>
              <a:rPr lang="ru-RU" dirty="0" smtClean="0"/>
              <a:t>Подлодка </a:t>
            </a:r>
          </a:p>
          <a:p>
            <a:r>
              <a:rPr lang="ru-RU" dirty="0" smtClean="0"/>
              <a:t>800 лет –портрет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1243716"/>
            <a:ext cx="73563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«Навечно в памяти народной…»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059832" y="620688"/>
            <a:ext cx="32807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896" y="1556792"/>
            <a:ext cx="2416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Облако слов – ссылка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5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6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56649" y="2050488"/>
            <a:ext cx="703070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«Кто с мечом к нам придёт,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меча и погибнет!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том стояла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стоять будет русская земля!»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635896" y="1556792"/>
            <a:ext cx="1469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Видео песня </a:t>
            </a:r>
            <a:endParaRPr lang="ru-RU" dirty="0"/>
          </a:p>
        </p:txBody>
      </p:sp>
      <p:pic>
        <p:nvPicPr>
          <p:cNvPr id="16" name="ПЕСНЯ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99592" y="692696"/>
            <a:ext cx="7200800" cy="5400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https://overbless.ru/wp-content/uploads/ikona-aleksandra-nevskogo2.jpg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https://overbless.ru/wp-content/uploads/ikona-aleksandra-nevskogo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04664"/>
            <a:ext cx="4667251" cy="6257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https://www.pravmir.ru/wp-content/uploads/2010/05/17407.jpg</a:t>
            </a:r>
            <a:endParaRPr lang="ru-RU" smtClean="0"/>
          </a:p>
          <a:p>
            <a:endParaRPr lang="ru-RU"/>
          </a:p>
        </p:txBody>
      </p:sp>
      <p:pic>
        <p:nvPicPr>
          <p:cNvPr id="1026" name="Picture 2" descr="Святой благоверный князь Александр Невский. Икона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908720"/>
            <a:ext cx="4286251" cy="504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http://belinckij23.blogs.donlib.ru/wp-content/uploads/sites/44/2020/10/prezentacija-ramka-umenshennaja-6.png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5362" name="Picture 2" descr="http://belinckij23.blogs.donlib.ru/wp-content/uploads/sites/44/2020/10/prezentacija-ramka-umenshennaja-6-700x52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1" y="1268760"/>
            <a:ext cx="6667500" cy="5019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http://belinckij23.blogs.donlib.ru/wp-content/uploads/sites/44/2020/10/video-ramka-kopija-2-768x432.png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6386" name="Picture 2" descr="http://belinckij23.blogs.donlib.ru/wp-content/uploads/sites/44/2020/10/video-ramka-kopija-2-700x39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3" y="908721"/>
            <a:ext cx="6667500" cy="5040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http://belinckij23.blogs.donlib.ru/wp-content/uploads/sites/44/2020/10/prezentacija-ramka-kopija-2-1.png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7410" name="Picture 2" descr="http://belinckij23.blogs.donlib.ru/wp-content/uploads/sites/44/2020/10/prezentacija-ramka-kopija-2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70" y="692696"/>
            <a:ext cx="6353175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http://belinckij23.blogs.donlib.ru/wp-content/uploads/sites/44/2020/10/prezentacija-ramka-umenshennaja-kopija-768x453.png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8434" name="Picture 2" descr="http://belinckij23.blogs.donlib.ru/wp-content/uploads/sites/44/2020/10/prezentacija-ramka-umenshennaja-kopija-700x4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9" y="1916832"/>
            <a:ext cx="6667500" cy="3933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http://belinckij23.blogs.donlib.ru/wp-content/uploads/sites/44/2020/10/prezentacija-ramka-umenshennaja-kopija-1-768x453.png</a:t>
            </a:r>
            <a:endParaRPr lang="ru-RU" smtClean="0"/>
          </a:p>
          <a:p>
            <a:endParaRPr lang="ru-RU"/>
          </a:p>
        </p:txBody>
      </p:sp>
      <p:pic>
        <p:nvPicPr>
          <p:cNvPr id="19458" name="Picture 2" descr="http://belinckij23.blogs.donlib.ru/wp-content/uploads/sites/44/2020/10/prezentacija-ramka-umenshennaja-kopija-1-700x41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9" y="2420889"/>
            <a:ext cx="6667500" cy="3933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Мультик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https://www.youtube.com/watch?v=MrKUycFPaPE&amp;ab_channel=PavelSimonov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Ледовое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https://www.youtube.com/watch?v=-LIt8rmyU1A&amp;ab_channel=%D0%AF%D0%BD%D0%B8%D0%BD%D0%B0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Пазлы</a:t>
            </a:r>
            <a:r>
              <a:rPr lang="ru-RU" smtClean="0"/>
              <a:t>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https://pz.plus/ru/soztat-svoj-online-pazl/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Фон </a:t>
            </a:r>
            <a:r>
              <a:rPr lang="en-US" dirty="0" smtClean="0">
                <a:hlinkClick r:id="rId2"/>
              </a:rPr>
              <a:t>https://prezentacii.org/download/103427/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Текст о детстве </a:t>
            </a:r>
          </a:p>
          <a:p>
            <a:r>
              <a:rPr lang="en-US" dirty="0" smtClean="0">
                <a:hlinkClick r:id="rId2"/>
              </a:rPr>
              <a:t>https://zen.yandex.ru/media/id/5af75d209e29a2f10adf574e/detstvo-i-iunost-aleksandra-nevskogo-5be356970591a600a9ed794c</a:t>
            </a:r>
            <a:endParaRPr lang="ru-RU" smtClean="0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72816"/>
            <a:ext cx="5688632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000" dirty="0" smtClean="0">
                <a:hlinkClick r:id="rId2"/>
              </a:rPr>
              <a:t>https://1.bp.blogspot.com/-8M94CfQRJT4/XVEnWz3F8zI/AAAAAAAAe9s/Tv9rmOyK2swizTQ8P3FKM1ORCDzFU8U7wCLcBGAs/s1600/1.jpg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628800"/>
            <a:ext cx="3585688" cy="48464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 t="26203" r="54227" b="25563"/>
          <a:stretch>
            <a:fillRect/>
          </a:stretch>
        </p:blipFill>
        <p:spPr bwMode="auto">
          <a:xfrm>
            <a:off x="2411760" y="2204864"/>
            <a:ext cx="4464496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 l="11438" t="11438" r="34668" b="27532"/>
          <a:stretch>
            <a:fillRect/>
          </a:stretch>
        </p:blipFill>
        <p:spPr bwMode="auto">
          <a:xfrm>
            <a:off x="2411760" y="2060847"/>
            <a:ext cx="4464496" cy="379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5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невский_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979712" y="1772816"/>
            <a:ext cx="5310590" cy="42484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8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5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5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ЛЕДОВОЕ  ПОБОИЩ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691680" y="1844824"/>
            <a:ext cx="5664629" cy="424847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5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56649" y="2050488"/>
            <a:ext cx="703070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«Кто с мечом к нам придёт,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меча и погибнет!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</a:t>
            </a:r>
            <a:r>
              <a:rPr kumimoji="0" lang="ru-RU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том стоит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стоять будет русская земля!»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Электронный устный журнал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endParaRPr lang="ru-RU" b="1" i="1" dirty="0" smtClean="0"/>
          </a:p>
          <a:p>
            <a:pPr algn="ctr">
              <a:buNone/>
            </a:pPr>
            <a:r>
              <a:rPr lang="ru-RU" b="1" i="1" dirty="0" smtClean="0"/>
              <a:t>«По страницам </a:t>
            </a:r>
          </a:p>
          <a:p>
            <a:pPr algn="ctr">
              <a:buNone/>
            </a:pPr>
            <a:r>
              <a:rPr lang="ru-RU" b="1" i="1" dirty="0" smtClean="0"/>
              <a:t>истории России.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i="1" dirty="0" smtClean="0"/>
              <a:t>Александр Невский»</a:t>
            </a:r>
            <a:endParaRPr lang="ru-RU" b="1" dirty="0" smtClean="0"/>
          </a:p>
          <a:p>
            <a:pPr algn="ctr"/>
            <a:endParaRPr lang="ru-RU" b="1" dirty="0"/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99187" y="601889"/>
            <a:ext cx="4997523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Детство 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княжича Александра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579" t="35063" r="40574" b="2923"/>
          <a:stretch>
            <a:fillRect/>
          </a:stretch>
        </p:blipFill>
        <p:spPr bwMode="auto">
          <a:xfrm>
            <a:off x="1979712" y="1772816"/>
            <a:ext cx="5184576" cy="4241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Рисунок2.jpg"/>
          <p:cNvPicPr>
            <a:picLocks noChangeAspect="1"/>
          </p:cNvPicPr>
          <p:nvPr/>
        </p:nvPicPr>
        <p:blipFill>
          <a:blip r:embed="rId4" cstate="print"/>
          <a:srcRect t="1541" r="1227"/>
          <a:stretch>
            <a:fillRect/>
          </a:stretch>
        </p:blipFill>
        <p:spPr>
          <a:xfrm>
            <a:off x="1691680" y="1700808"/>
            <a:ext cx="5688632" cy="4392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496" y="-27384"/>
            <a:ext cx="9144000" cy="6858000"/>
          </a:xfrm>
          <a:prstGeom prst="rect">
            <a:avLst/>
          </a:prstGeom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290961" y="601889"/>
            <a:ext cx="661399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Александр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Ярославович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тал Александром Невским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6" name="Picture 2" descr="https://1.bp.blogspot.com/-8M94CfQRJT4/XVEnWz3F8zI/AAAAAAAAe9s/Tv9rmOyK2swizTQ8P3FKM1ORCDzFU8U7wCLcBGAs/s1600/1.jpg"/>
          <p:cNvPicPr>
            <a:picLocks noChangeAspect="1" noChangeArrowheads="1"/>
          </p:cNvPicPr>
          <p:nvPr/>
        </p:nvPicPr>
        <p:blipFill>
          <a:blip r:embed="rId5" cstate="print"/>
          <a:srcRect l="22050" t="23389" r="1301" b="19902"/>
          <a:stretch>
            <a:fillRect/>
          </a:stretch>
        </p:blipFill>
        <p:spPr bwMode="auto">
          <a:xfrm>
            <a:off x="2699792" y="2060848"/>
            <a:ext cx="4032448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786655" y="692696"/>
            <a:ext cx="59273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Битва  на Чудском  озере-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Ледовое побоище 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56649" y="2050488"/>
            <a:ext cx="703070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«Кто с мечом к нам придёт,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меча и погибнет!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том стояла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стоять будет русская земля!»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Рисунок 14" descr="Рисунок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512" y="-27384"/>
            <a:ext cx="9144000" cy="6858000"/>
          </a:xfrm>
          <a:prstGeom prst="rect">
            <a:avLst/>
          </a:prstGeom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518093" y="845095"/>
            <a:ext cx="4769319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Александр Невский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и хан Батый</a:t>
            </a:r>
            <a:endParaRPr kumimoji="0" lang="ru-RU" sz="40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541</Words>
  <Application>Microsoft Office PowerPoint</Application>
  <PresentationFormat>Экран (4:3)</PresentationFormat>
  <Paragraphs>205</Paragraphs>
  <Slides>30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Внеклассное мероприятие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 Электронный устный журнал </vt:lpstr>
      <vt:lpstr>Слайд 13</vt:lpstr>
      <vt:lpstr>Слайд 14</vt:lpstr>
      <vt:lpstr>Слайд 15</vt:lpstr>
      <vt:lpstr> Электронный устный журнал 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Мультик </vt:lpstr>
      <vt:lpstr>Ледовое </vt:lpstr>
      <vt:lpstr>Пазлы </vt:lpstr>
      <vt:lpstr>Слайд 28</vt:lpstr>
      <vt:lpstr>Слайд 29</vt:lpstr>
      <vt:lpstr>https://1.bp.blogspot.com/-8M94CfQRJT4/XVEnWz3F8zI/AAAAAAAAe9s/Tv9rmOyK2swizTQ8P3FKM1ORCDzFU8U7wCLcBGAs/s1600/1.jpg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luba</dc:creator>
  <cp:lastModifiedBy>lubasha.67@mail.ru</cp:lastModifiedBy>
  <cp:revision>30</cp:revision>
  <dcterms:created xsi:type="dcterms:W3CDTF">2021-03-27T12:03:00Z</dcterms:created>
  <dcterms:modified xsi:type="dcterms:W3CDTF">2021-03-31T06:37:47Z</dcterms:modified>
</cp:coreProperties>
</file>