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942" autoAdjust="0"/>
  </p:normalViewPr>
  <p:slideViewPr>
    <p:cSldViewPr>
      <p:cViewPr>
        <p:scale>
          <a:sx n="100" d="100"/>
          <a:sy n="100" d="100"/>
        </p:scale>
        <p:origin x="-516" y="5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0F4D-5C3A-4B07-B106-3647A7B3ECD7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B210A-AF8E-4381-A8E4-02698927C6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0F4D-5C3A-4B07-B106-3647A7B3ECD7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B210A-AF8E-4381-A8E4-02698927C6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0F4D-5C3A-4B07-B106-3647A7B3ECD7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B210A-AF8E-4381-A8E4-02698927C6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0F4D-5C3A-4B07-B106-3647A7B3ECD7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B210A-AF8E-4381-A8E4-02698927C6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0F4D-5C3A-4B07-B106-3647A7B3ECD7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B210A-AF8E-4381-A8E4-02698927C6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0F4D-5C3A-4B07-B106-3647A7B3ECD7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B210A-AF8E-4381-A8E4-02698927C6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0F4D-5C3A-4B07-B106-3647A7B3ECD7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B210A-AF8E-4381-A8E4-02698927C6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0F4D-5C3A-4B07-B106-3647A7B3ECD7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B210A-AF8E-4381-A8E4-02698927C6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0F4D-5C3A-4B07-B106-3647A7B3ECD7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B210A-AF8E-4381-A8E4-02698927C6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0F4D-5C3A-4B07-B106-3647A7B3ECD7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B210A-AF8E-4381-A8E4-02698927C6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0F4D-5C3A-4B07-B106-3647A7B3ECD7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B210A-AF8E-4381-A8E4-02698927C6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20F4D-5C3A-4B07-B106-3647A7B3ECD7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0B210A-AF8E-4381-A8E4-02698927C6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4"/>
            <a:ext cx="7772400" cy="4214841"/>
          </a:xfrm>
        </p:spPr>
        <p:txBody>
          <a:bodyPr>
            <a:noAutofit/>
          </a:bodyPr>
          <a:lstStyle/>
          <a:p>
            <a:pPr algn="l"/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https://zabavnik.club/wp-content/uploads/2018/07/solnce_kartinka_na_prozrachnom_fone_23_1619431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0"/>
            <a:ext cx="7786742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Домашнее задание</a:t>
            </a:r>
            <a:r>
              <a:rPr lang="ru-RU" b="1" smtClean="0"/>
              <a:t>. </a:t>
            </a:r>
            <a:r>
              <a:rPr lang="ru-RU" smtClean="0"/>
              <a:t> </a:t>
            </a:r>
            <a:r>
              <a:rPr lang="ru-RU" dirty="0" smtClean="0"/>
              <a:t>записываем в дневниках</a:t>
            </a:r>
          </a:p>
          <a:p>
            <a:r>
              <a:rPr lang="ru-RU" b="1" dirty="0" smtClean="0"/>
              <a:t>Всем:</a:t>
            </a:r>
            <a:endParaRPr lang="ru-RU" dirty="0" smtClean="0"/>
          </a:p>
          <a:p>
            <a:r>
              <a:rPr lang="ru-RU" dirty="0" smtClean="0"/>
              <a:t>Параграф 13, вопросы на стр. 69, в </a:t>
            </a:r>
            <a:r>
              <a:rPr lang="ru-RU" dirty="0" err="1" smtClean="0"/>
              <a:t>раб.тетради</a:t>
            </a:r>
            <a:r>
              <a:rPr lang="ru-RU" dirty="0" smtClean="0"/>
              <a:t> зад.48, 49 на стр.31</a:t>
            </a:r>
          </a:p>
          <a:p>
            <a:r>
              <a:rPr lang="ru-RU" b="1" dirty="0" smtClean="0"/>
              <a:t>На выбор:</a:t>
            </a:r>
            <a:endParaRPr lang="ru-RU" dirty="0" smtClean="0"/>
          </a:p>
          <a:p>
            <a:pPr lvl="0"/>
            <a:r>
              <a:rPr lang="ru-RU" dirty="0" smtClean="0"/>
              <a:t>Написать сочинение на тему «Грибы – это удивительное царство»</a:t>
            </a:r>
          </a:p>
          <a:p>
            <a:pPr lvl="0"/>
            <a:r>
              <a:rPr lang="ru-RU" dirty="0" smtClean="0"/>
              <a:t>Составить кроссворд (не менее 10 понятий) на тему «Царство Грибы»</a:t>
            </a:r>
          </a:p>
          <a:p>
            <a:r>
              <a:rPr lang="ru-RU" dirty="0" smtClean="0"/>
              <a:t>Ответить на вопрос: Каковы преимущества гриба по сравнению с бактерией?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Интеллектуальное казино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4800" dirty="0"/>
          </a:p>
          <a:p>
            <a:endParaRPr lang="ru-RU" dirty="0"/>
          </a:p>
        </p:txBody>
      </p:sp>
      <p:sp>
        <p:nvSpPr>
          <p:cNvPr id="8194" name="AutoShape 2" descr="http://d19118.edu35.ru/images/stories/ym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http://d19118.edu35.ru/images/stories/ym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8" name="AutoShape 6" descr="http://d19118.edu35.ru/images/stories/ym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2" name="Picture 10" descr="http://ugranow.ru/wp-content/uploads/2016/04/1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428736"/>
            <a:ext cx="7215238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 algn="ctr"/>
            <a:r>
              <a:rPr lang="ru-RU" sz="4400" dirty="0" smtClean="0"/>
              <a:t>Бактерии, относят к отдельному царству, т.к. они</a:t>
            </a:r>
          </a:p>
          <a:p>
            <a:r>
              <a:rPr lang="ru-RU" sz="4400" dirty="0" smtClean="0"/>
              <a:t>А. Плохо изучены учеными</a:t>
            </a:r>
          </a:p>
          <a:p>
            <a:r>
              <a:rPr lang="ru-RU" sz="4400" dirty="0" smtClean="0"/>
              <a:t>Б. Клетки не имеют ядра</a:t>
            </a:r>
          </a:p>
          <a:p>
            <a:r>
              <a:rPr lang="ru-RU" sz="4400" dirty="0" smtClean="0"/>
              <a:t>В. Это очень вредные организмы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/>
          <a:lstStyle/>
          <a:p>
            <a:pPr algn="ctr"/>
            <a:r>
              <a:rPr lang="ru-RU" sz="4400" dirty="0" smtClean="0"/>
              <a:t>Самая малочисленная группа бактерий по способу питания </a:t>
            </a:r>
          </a:p>
          <a:p>
            <a:r>
              <a:rPr lang="ru-RU" sz="4400" dirty="0" smtClean="0"/>
              <a:t>А. паразиты</a:t>
            </a:r>
          </a:p>
          <a:p>
            <a:r>
              <a:rPr lang="ru-RU" sz="4400" dirty="0" smtClean="0"/>
              <a:t>Б. Сапрофиты</a:t>
            </a:r>
          </a:p>
          <a:p>
            <a:r>
              <a:rPr lang="ru-RU" sz="4400" dirty="0" smtClean="0"/>
              <a:t>В. </a:t>
            </a:r>
            <a:r>
              <a:rPr lang="ru-RU" sz="4400" dirty="0" err="1" smtClean="0"/>
              <a:t>Цианобактерии</a:t>
            </a:r>
            <a:endParaRPr lang="ru-RU" sz="4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 smtClean="0"/>
              <a:t>Клубеньковые (азотофиксирующие бактерии) находятся во взаимовыгодных отношениях с растениями бобовых. Такой тип отношений называется:</a:t>
            </a:r>
          </a:p>
          <a:p>
            <a:pPr>
              <a:buNone/>
            </a:pPr>
            <a:r>
              <a:rPr lang="ru-RU" sz="3600" dirty="0" smtClean="0"/>
              <a:t>А. Симбиоз</a:t>
            </a:r>
          </a:p>
          <a:p>
            <a:pPr>
              <a:buNone/>
            </a:pPr>
            <a:r>
              <a:rPr lang="ru-RU" sz="3600" dirty="0" smtClean="0"/>
              <a:t>Б. Паразитизм</a:t>
            </a:r>
          </a:p>
          <a:p>
            <a:pPr>
              <a:buNone/>
            </a:pPr>
            <a:r>
              <a:rPr lang="ru-RU" sz="3600" dirty="0" smtClean="0"/>
              <a:t>В. </a:t>
            </a:r>
            <a:r>
              <a:rPr lang="ru-RU" sz="3600" dirty="0" err="1" smtClean="0"/>
              <a:t>Квартиранство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ЧТО? ГДЕ? КОГДА?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s://invest4all.ru/wp-content/uploads/Turbobit-chernyi-yashhik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643050"/>
            <a:ext cx="7072362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Царство грибы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4400" dirty="0"/>
          </a:p>
          <a:p>
            <a:endParaRPr lang="ru-RU" dirty="0"/>
          </a:p>
        </p:txBody>
      </p:sp>
      <p:pic>
        <p:nvPicPr>
          <p:cNvPr id="3074" name="Picture 2" descr="https://sad6sotok.ru/wp-content/uploads/2017/04/belye-grib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85860"/>
            <a:ext cx="8786874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Особенности грибов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4400" dirty="0"/>
          </a:p>
          <a:p>
            <a:endParaRPr lang="ru-RU" dirty="0"/>
          </a:p>
        </p:txBody>
      </p:sp>
      <p:pic>
        <p:nvPicPr>
          <p:cNvPr id="2050" name="Picture 2" descr="https://ds05.infourok.ru/uploads/ex/0b66/0003051d-7fcf5778/1/640/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357298"/>
            <a:ext cx="8215370" cy="4929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ru-RU" sz="5400" dirty="0" smtClean="0">
                <a:cs typeface="Aharoni" pitchFamily="2" charset="-79"/>
              </a:rPr>
              <a:t>Значение грибов</a:t>
            </a:r>
            <a:endParaRPr lang="ru-RU" sz="5400" dirty="0">
              <a:cs typeface="Aharoni" pitchFamily="2" charset="-79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42844" y="928670"/>
          <a:ext cx="8715436" cy="6045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5848"/>
                <a:gridCol w="2420972"/>
                <a:gridCol w="2572282"/>
                <a:gridCol w="2466334"/>
              </a:tblGrid>
              <a:tr h="7027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команды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1.Значение, которое легко объяснить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2.Значение, которое вызывает некоторые трудности.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3.Значение, о котором никто не знает, кроме учителя 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027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278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0272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58</a:t>
                      </a:r>
                      <a:endParaRPr lang="ru-RU" sz="2000" dirty="0"/>
                    </a:p>
                  </a:txBody>
                  <a:tcPr/>
                </a:tc>
              </a:tr>
              <a:tr h="70272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31458</a:t>
                      </a:r>
                      <a:endParaRPr lang="ru-RU" sz="2000" dirty="0"/>
                    </a:p>
                  </a:txBody>
                  <a:tcPr/>
                </a:tc>
              </a:tr>
              <a:tr h="70272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4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238</a:t>
                      </a:r>
                      <a:endParaRPr lang="ru-RU" sz="2000" dirty="0"/>
                    </a:p>
                  </a:txBody>
                  <a:tcPr/>
                </a:tc>
              </a:tr>
              <a:tr h="70272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5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82</a:t>
                      </a:r>
                      <a:endParaRPr lang="ru-RU" sz="2000" dirty="0"/>
                    </a:p>
                  </a:txBody>
                  <a:tcPr/>
                </a:tc>
              </a:tr>
              <a:tr h="70272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6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</TotalTime>
  <Words>192</Words>
  <Application>Microsoft Office PowerPoint</Application>
  <PresentationFormat>Экран (4:3)</PresentationFormat>
  <Paragraphs>43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Интеллектуальное казино</vt:lpstr>
      <vt:lpstr>Вопрос 1</vt:lpstr>
      <vt:lpstr>Вопрос 2</vt:lpstr>
      <vt:lpstr>Вопрос 3</vt:lpstr>
      <vt:lpstr>ЧТО? ГДЕ? КОГДА?</vt:lpstr>
      <vt:lpstr> Царство грибы</vt:lpstr>
      <vt:lpstr>Особенности грибов</vt:lpstr>
      <vt:lpstr>Значение грибов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1.Название бактерий впервые ввел А. Христиан Эренберг Б. А.В. Левенгук В. Луи Пастер </dc:title>
  <dc:creator>Андрей</dc:creator>
  <cp:lastModifiedBy>User</cp:lastModifiedBy>
  <cp:revision>15</cp:revision>
  <dcterms:created xsi:type="dcterms:W3CDTF">2019-01-16T17:33:16Z</dcterms:created>
  <dcterms:modified xsi:type="dcterms:W3CDTF">2019-02-06T04:45:33Z</dcterms:modified>
</cp:coreProperties>
</file>