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9"/>
  </p:notesMasterIdLst>
  <p:sldIdLst>
    <p:sldId id="265" r:id="rId2"/>
    <p:sldId id="259" r:id="rId3"/>
    <p:sldId id="261" r:id="rId4"/>
    <p:sldId id="257" r:id="rId5"/>
    <p:sldId id="258" r:id="rId6"/>
    <p:sldId id="264" r:id="rId7"/>
    <p:sldId id="267" r:id="rId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5DF6079-3D0D-4983-BC7B-FD77DEA9D6E9}" type="doc">
      <dgm:prSet loTypeId="urn:microsoft.com/office/officeart/2005/8/layout/arrow3" loCatId="relationship" qsTypeId="urn:microsoft.com/office/officeart/2005/8/quickstyle/simple2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6B8CF6EB-B590-4B67-9879-F33253A3F894}">
      <dgm:prSet phldrT="[Текст]" custT="1"/>
      <dgm:spPr/>
      <dgm:t>
        <a:bodyPr/>
        <a:lstStyle/>
        <a:p>
          <a:r>
            <a:rPr lang="ru-RU" sz="2400" b="1" dirty="0" smtClean="0"/>
            <a:t>СОЦИАЛЬНАЯ СРЕДА</a:t>
          </a:r>
          <a:endParaRPr lang="ru-RU" sz="2400" b="1" dirty="0"/>
        </a:p>
      </dgm:t>
    </dgm:pt>
    <dgm:pt modelId="{7B0EED2C-C47B-422B-91AF-9BA794C6E8D6}" type="parTrans" cxnId="{4695022E-C496-4F6A-B471-6A38AF53A204}">
      <dgm:prSet/>
      <dgm:spPr/>
      <dgm:t>
        <a:bodyPr/>
        <a:lstStyle/>
        <a:p>
          <a:endParaRPr lang="ru-RU"/>
        </a:p>
      </dgm:t>
    </dgm:pt>
    <dgm:pt modelId="{D2019303-4131-442A-AB3B-869E1CE44E96}" type="sibTrans" cxnId="{4695022E-C496-4F6A-B471-6A38AF53A204}">
      <dgm:prSet/>
      <dgm:spPr/>
      <dgm:t>
        <a:bodyPr/>
        <a:lstStyle/>
        <a:p>
          <a:endParaRPr lang="ru-RU"/>
        </a:p>
      </dgm:t>
    </dgm:pt>
    <dgm:pt modelId="{F6A7DDDE-E840-4E7D-9B1F-7F4EDC68039C}">
      <dgm:prSet phldrT="[Текст]" custT="1"/>
      <dgm:spPr/>
      <dgm:t>
        <a:bodyPr/>
        <a:lstStyle/>
        <a:p>
          <a:r>
            <a:rPr lang="ru-RU" sz="2400" b="1" dirty="0" smtClean="0"/>
            <a:t>ЛИЧНОСТЬ</a:t>
          </a:r>
          <a:endParaRPr lang="ru-RU" sz="2400" b="1" dirty="0"/>
        </a:p>
      </dgm:t>
    </dgm:pt>
    <dgm:pt modelId="{87230F89-5360-4E51-A823-48C77D5A67A9}" type="parTrans" cxnId="{B66CA76C-D237-4DB2-B577-C42C0176CA29}">
      <dgm:prSet/>
      <dgm:spPr/>
      <dgm:t>
        <a:bodyPr/>
        <a:lstStyle/>
        <a:p>
          <a:endParaRPr lang="ru-RU"/>
        </a:p>
      </dgm:t>
    </dgm:pt>
    <dgm:pt modelId="{6941B8D2-BC92-4C47-8A79-29954D1A6576}" type="sibTrans" cxnId="{B66CA76C-D237-4DB2-B577-C42C0176CA29}">
      <dgm:prSet/>
      <dgm:spPr/>
      <dgm:t>
        <a:bodyPr/>
        <a:lstStyle/>
        <a:p>
          <a:endParaRPr lang="ru-RU"/>
        </a:p>
      </dgm:t>
    </dgm:pt>
    <dgm:pt modelId="{5E2B69D5-803F-4E72-9FF0-EE8CD178B153}" type="pres">
      <dgm:prSet presAssocID="{F5DF6079-3D0D-4983-BC7B-FD77DEA9D6E9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6C011D6-725D-42E0-A239-6FF9C2946585}" type="pres">
      <dgm:prSet presAssocID="{F5DF6079-3D0D-4983-BC7B-FD77DEA9D6E9}" presName="divider" presStyleLbl="fgShp" presStyleIdx="0" presStyleCnt="1"/>
      <dgm:spPr/>
    </dgm:pt>
    <dgm:pt modelId="{8AFE5D7A-8583-4196-9817-2A0366E5A00B}" type="pres">
      <dgm:prSet presAssocID="{6B8CF6EB-B590-4B67-9879-F33253A3F894}" presName="downArrow" presStyleLbl="node1" presStyleIdx="0" presStyleCnt="2"/>
      <dgm:spPr/>
    </dgm:pt>
    <dgm:pt modelId="{19D35AF4-6EE7-4EF2-9ABE-366FD77CCE29}" type="pres">
      <dgm:prSet presAssocID="{6B8CF6EB-B590-4B67-9879-F33253A3F894}" presName="downArrowText" presStyleLbl="revTx" presStyleIdx="0" presStyleCnt="2" custScaleX="1546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E588D4-DBE0-4252-BEF8-D7FC66F515F5}" type="pres">
      <dgm:prSet presAssocID="{F6A7DDDE-E840-4E7D-9B1F-7F4EDC68039C}" presName="upArrow" presStyleLbl="node1" presStyleIdx="1" presStyleCnt="2"/>
      <dgm:spPr/>
    </dgm:pt>
    <dgm:pt modelId="{8A7CC151-9F75-4DD8-A98B-AD660FFC567A}" type="pres">
      <dgm:prSet presAssocID="{F6A7DDDE-E840-4E7D-9B1F-7F4EDC68039C}" presName="upArrowText" presStyleLbl="revTx" presStyleIdx="1" presStyleCnt="2" custScaleX="1546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8DEB74-C630-423E-BE34-09C4ED611B20}" type="presOf" srcId="{F5DF6079-3D0D-4983-BC7B-FD77DEA9D6E9}" destId="{5E2B69D5-803F-4E72-9FF0-EE8CD178B153}" srcOrd="0" destOrd="0" presId="urn:microsoft.com/office/officeart/2005/8/layout/arrow3"/>
    <dgm:cxn modelId="{0BEED54E-B84E-4512-98B9-6DC4A37B2E42}" type="presOf" srcId="{6B8CF6EB-B590-4B67-9879-F33253A3F894}" destId="{19D35AF4-6EE7-4EF2-9ABE-366FD77CCE29}" srcOrd="0" destOrd="0" presId="urn:microsoft.com/office/officeart/2005/8/layout/arrow3"/>
    <dgm:cxn modelId="{A197B890-7BA7-4D99-896B-F4474C5822A2}" type="presOf" srcId="{F6A7DDDE-E840-4E7D-9B1F-7F4EDC68039C}" destId="{8A7CC151-9F75-4DD8-A98B-AD660FFC567A}" srcOrd="0" destOrd="0" presId="urn:microsoft.com/office/officeart/2005/8/layout/arrow3"/>
    <dgm:cxn modelId="{B66CA76C-D237-4DB2-B577-C42C0176CA29}" srcId="{F5DF6079-3D0D-4983-BC7B-FD77DEA9D6E9}" destId="{F6A7DDDE-E840-4E7D-9B1F-7F4EDC68039C}" srcOrd="1" destOrd="0" parTransId="{87230F89-5360-4E51-A823-48C77D5A67A9}" sibTransId="{6941B8D2-BC92-4C47-8A79-29954D1A6576}"/>
    <dgm:cxn modelId="{4695022E-C496-4F6A-B471-6A38AF53A204}" srcId="{F5DF6079-3D0D-4983-BC7B-FD77DEA9D6E9}" destId="{6B8CF6EB-B590-4B67-9879-F33253A3F894}" srcOrd="0" destOrd="0" parTransId="{7B0EED2C-C47B-422B-91AF-9BA794C6E8D6}" sibTransId="{D2019303-4131-442A-AB3B-869E1CE44E96}"/>
    <dgm:cxn modelId="{BE518504-3996-464F-BF2D-1D102DB695AE}" type="presParOf" srcId="{5E2B69D5-803F-4E72-9FF0-EE8CD178B153}" destId="{96C011D6-725D-42E0-A239-6FF9C2946585}" srcOrd="0" destOrd="0" presId="urn:microsoft.com/office/officeart/2005/8/layout/arrow3"/>
    <dgm:cxn modelId="{5AF8C96D-BBA9-486D-A8F2-1CD3BC6D44FF}" type="presParOf" srcId="{5E2B69D5-803F-4E72-9FF0-EE8CD178B153}" destId="{8AFE5D7A-8583-4196-9817-2A0366E5A00B}" srcOrd="1" destOrd="0" presId="urn:microsoft.com/office/officeart/2005/8/layout/arrow3"/>
    <dgm:cxn modelId="{B1CA24B4-59EE-4F10-8DE9-38D673A0968F}" type="presParOf" srcId="{5E2B69D5-803F-4E72-9FF0-EE8CD178B153}" destId="{19D35AF4-6EE7-4EF2-9ABE-366FD77CCE29}" srcOrd="2" destOrd="0" presId="urn:microsoft.com/office/officeart/2005/8/layout/arrow3"/>
    <dgm:cxn modelId="{83E7F284-44E3-4900-AA59-E88FFBBE0B36}" type="presParOf" srcId="{5E2B69D5-803F-4E72-9FF0-EE8CD178B153}" destId="{24E588D4-DBE0-4252-BEF8-D7FC66F515F5}" srcOrd="3" destOrd="0" presId="urn:microsoft.com/office/officeart/2005/8/layout/arrow3"/>
    <dgm:cxn modelId="{B4B00515-D521-4607-B285-FAEEBED30F81}" type="presParOf" srcId="{5E2B69D5-803F-4E72-9FF0-EE8CD178B153}" destId="{8A7CC151-9F75-4DD8-A98B-AD660FFC567A}" srcOrd="4" destOrd="0" presId="urn:microsoft.com/office/officeart/2005/8/layout/arrow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A92033D-4FC8-4ED7-99F9-DDDC8F31B790}" type="doc">
      <dgm:prSet loTypeId="urn:microsoft.com/office/officeart/2005/8/layout/vList5" loCatId="list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1583D350-7D78-43F9-8519-3C5F632E4C78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Младший дошкольный возраст</a:t>
          </a:r>
          <a:endParaRPr lang="ru-RU" dirty="0">
            <a:solidFill>
              <a:schemeClr val="tx1"/>
            </a:solidFill>
          </a:endParaRPr>
        </a:p>
      </dgm:t>
    </dgm:pt>
    <dgm:pt modelId="{DA1B69C4-15FA-4138-BE46-BBE96BE1D152}" type="parTrans" cxnId="{D4AF6170-B4D2-4A86-8509-B890EB88339A}">
      <dgm:prSet/>
      <dgm:spPr/>
      <dgm:t>
        <a:bodyPr/>
        <a:lstStyle/>
        <a:p>
          <a:endParaRPr lang="ru-RU"/>
        </a:p>
      </dgm:t>
    </dgm:pt>
    <dgm:pt modelId="{F3F405A6-F727-4C37-B5E7-B897A61AAF21}" type="sibTrans" cxnId="{D4AF6170-B4D2-4A86-8509-B890EB88339A}">
      <dgm:prSet/>
      <dgm:spPr/>
      <dgm:t>
        <a:bodyPr/>
        <a:lstStyle/>
        <a:p>
          <a:endParaRPr lang="ru-RU"/>
        </a:p>
      </dgm:t>
    </dgm:pt>
    <dgm:pt modelId="{5D6A0C5F-EE3E-442E-85FA-6E83E0645950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Доброжелательное отношение к людям</a:t>
          </a:r>
          <a:endParaRPr lang="ru-RU" sz="1600" dirty="0">
            <a:solidFill>
              <a:schemeClr val="tx1"/>
            </a:solidFill>
          </a:endParaRPr>
        </a:p>
      </dgm:t>
    </dgm:pt>
    <dgm:pt modelId="{2C7DF923-234A-4015-BF1A-95888082A802}" type="parTrans" cxnId="{A7C6BB4B-02AA-47AD-B067-549A2A189D23}">
      <dgm:prSet/>
      <dgm:spPr/>
      <dgm:t>
        <a:bodyPr/>
        <a:lstStyle/>
        <a:p>
          <a:endParaRPr lang="ru-RU"/>
        </a:p>
      </dgm:t>
    </dgm:pt>
    <dgm:pt modelId="{1877FA38-5A70-40B5-AA31-E5C575BAA3C2}" type="sibTrans" cxnId="{A7C6BB4B-02AA-47AD-B067-549A2A189D23}">
      <dgm:prSet/>
      <dgm:spPr/>
      <dgm:t>
        <a:bodyPr/>
        <a:lstStyle/>
        <a:p>
          <a:endParaRPr lang="ru-RU"/>
        </a:p>
      </dgm:t>
    </dgm:pt>
    <dgm:pt modelId="{6BE77C96-304B-4E6C-8204-A2C2F7C0ADD0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Средний дошкольный возраст</a:t>
          </a:r>
          <a:endParaRPr lang="ru-RU" dirty="0">
            <a:solidFill>
              <a:schemeClr val="tx1"/>
            </a:solidFill>
          </a:endParaRPr>
        </a:p>
      </dgm:t>
    </dgm:pt>
    <dgm:pt modelId="{EF8E12FD-7309-4E53-AFFF-9D6E53DDE029}" type="parTrans" cxnId="{21D04DAE-614C-4DAE-AAB9-427727F59FCC}">
      <dgm:prSet/>
      <dgm:spPr/>
      <dgm:t>
        <a:bodyPr/>
        <a:lstStyle/>
        <a:p>
          <a:endParaRPr lang="ru-RU"/>
        </a:p>
      </dgm:t>
    </dgm:pt>
    <dgm:pt modelId="{C7744CCB-7F2A-49C5-953D-D33DF70CC8E9}" type="sibTrans" cxnId="{21D04DAE-614C-4DAE-AAB9-427727F59FCC}">
      <dgm:prSet/>
      <dgm:spPr/>
      <dgm:t>
        <a:bodyPr/>
        <a:lstStyle/>
        <a:p>
          <a:endParaRPr lang="ru-RU"/>
        </a:p>
      </dgm:t>
    </dgm:pt>
    <dgm:pt modelId="{668B544A-1A42-4E32-B863-5E1405A940E4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Умение понимать окружающих людей, проявлять доброжелательность, отзывчивость</a:t>
          </a:r>
          <a:endParaRPr lang="ru-RU" sz="1600" dirty="0">
            <a:solidFill>
              <a:schemeClr val="tx1"/>
            </a:solidFill>
          </a:endParaRPr>
        </a:p>
      </dgm:t>
    </dgm:pt>
    <dgm:pt modelId="{4A001435-4357-4CEE-A175-03AA32CA52BC}" type="parTrans" cxnId="{305FE444-F342-4D10-8D92-178B00BCF45F}">
      <dgm:prSet/>
      <dgm:spPr/>
      <dgm:t>
        <a:bodyPr/>
        <a:lstStyle/>
        <a:p>
          <a:endParaRPr lang="ru-RU"/>
        </a:p>
      </dgm:t>
    </dgm:pt>
    <dgm:pt modelId="{6F4253ED-E716-4021-8807-50F5E742585D}" type="sibTrans" cxnId="{305FE444-F342-4D10-8D92-178B00BCF45F}">
      <dgm:prSet/>
      <dgm:spPr/>
      <dgm:t>
        <a:bodyPr/>
        <a:lstStyle/>
        <a:p>
          <a:endParaRPr lang="ru-RU"/>
        </a:p>
      </dgm:t>
    </dgm:pt>
    <dgm:pt modelId="{A669B7F7-F005-4DFA-A252-70EBF46C7C20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Общение и взаимодействие в соответствии с правилами и нормами культуры поведения</a:t>
          </a:r>
          <a:endParaRPr lang="ru-RU" sz="1600" dirty="0">
            <a:solidFill>
              <a:schemeClr val="tx1"/>
            </a:solidFill>
          </a:endParaRPr>
        </a:p>
      </dgm:t>
    </dgm:pt>
    <dgm:pt modelId="{73F95FD4-46D3-4AD4-9AD1-40B0B7A227B1}" type="parTrans" cxnId="{4571537B-4463-43BB-87B2-F654981DF2B5}">
      <dgm:prSet/>
      <dgm:spPr/>
      <dgm:t>
        <a:bodyPr/>
        <a:lstStyle/>
        <a:p>
          <a:endParaRPr lang="ru-RU"/>
        </a:p>
      </dgm:t>
    </dgm:pt>
    <dgm:pt modelId="{F649E19D-E9B0-4D59-94DD-415CC8B4448E}" type="sibTrans" cxnId="{4571537B-4463-43BB-87B2-F654981DF2B5}">
      <dgm:prSet/>
      <dgm:spPr/>
      <dgm:t>
        <a:bodyPr/>
        <a:lstStyle/>
        <a:p>
          <a:endParaRPr lang="ru-RU"/>
        </a:p>
      </dgm:t>
    </dgm:pt>
    <dgm:pt modelId="{0D17D895-C46B-4C55-902E-6C920482F98B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Старший дошкольный возраст</a:t>
          </a:r>
          <a:endParaRPr lang="ru-RU" dirty="0">
            <a:solidFill>
              <a:schemeClr val="tx1"/>
            </a:solidFill>
          </a:endParaRPr>
        </a:p>
      </dgm:t>
    </dgm:pt>
    <dgm:pt modelId="{C670AA8A-BFBD-4DE9-B240-BC6B688E21D5}" type="parTrans" cxnId="{8A379B35-8EC6-432E-9B69-F463DC4A29E0}">
      <dgm:prSet/>
      <dgm:spPr/>
      <dgm:t>
        <a:bodyPr/>
        <a:lstStyle/>
        <a:p>
          <a:endParaRPr lang="ru-RU"/>
        </a:p>
      </dgm:t>
    </dgm:pt>
    <dgm:pt modelId="{F860AA7A-5A0C-4D17-8C0F-84C04D6BC60A}" type="sibTrans" cxnId="{8A379B35-8EC6-432E-9B69-F463DC4A29E0}">
      <dgm:prSet/>
      <dgm:spPr/>
      <dgm:t>
        <a:bodyPr/>
        <a:lstStyle/>
        <a:p>
          <a:endParaRPr lang="ru-RU"/>
        </a:p>
      </dgm:t>
    </dgm:pt>
    <dgm:pt modelId="{91703B5E-8BD8-4E47-81A2-FEC25700D969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Обогащение представлений о людях, их взаимоотношениях, эмоциональных и физических состояниях</a:t>
          </a:r>
          <a:endParaRPr lang="ru-RU" sz="1400" dirty="0">
            <a:solidFill>
              <a:schemeClr val="tx1"/>
            </a:solidFill>
          </a:endParaRPr>
        </a:p>
      </dgm:t>
    </dgm:pt>
    <dgm:pt modelId="{898AD4AE-B17D-4AA3-9DE9-1892813573AA}" type="parTrans" cxnId="{6618535B-90F1-406A-AA74-451BDE5C9C47}">
      <dgm:prSet/>
      <dgm:spPr/>
      <dgm:t>
        <a:bodyPr/>
        <a:lstStyle/>
        <a:p>
          <a:endParaRPr lang="ru-RU"/>
        </a:p>
      </dgm:t>
    </dgm:pt>
    <dgm:pt modelId="{078A5E6F-9F14-4E79-92EE-948E56DDA28B}" type="sibTrans" cxnId="{6618535B-90F1-406A-AA74-451BDE5C9C47}">
      <dgm:prSet/>
      <dgm:spPr/>
      <dgm:t>
        <a:bodyPr/>
        <a:lstStyle/>
        <a:p>
          <a:endParaRPr lang="ru-RU"/>
        </a:p>
      </dgm:t>
    </dgm:pt>
    <dgm:pt modelId="{E9760C35-60F5-46D0-B88A-92205BB5CE8C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Самоконтроль</a:t>
          </a:r>
          <a:endParaRPr lang="ru-RU" sz="1400" dirty="0">
            <a:solidFill>
              <a:schemeClr val="tx1"/>
            </a:solidFill>
          </a:endParaRPr>
        </a:p>
      </dgm:t>
    </dgm:pt>
    <dgm:pt modelId="{F2D26AFC-082D-4836-9DD8-E8C7A46644AE}" type="parTrans" cxnId="{0C1F5870-D01D-4E39-A56B-DC189B70E436}">
      <dgm:prSet/>
      <dgm:spPr/>
      <dgm:t>
        <a:bodyPr/>
        <a:lstStyle/>
        <a:p>
          <a:endParaRPr lang="ru-RU"/>
        </a:p>
      </dgm:t>
    </dgm:pt>
    <dgm:pt modelId="{24E477F5-07C0-47A8-B95F-6FC9CF87453C}" type="sibTrans" cxnId="{0C1F5870-D01D-4E39-A56B-DC189B70E436}">
      <dgm:prSet/>
      <dgm:spPr/>
      <dgm:t>
        <a:bodyPr/>
        <a:lstStyle/>
        <a:p>
          <a:endParaRPr lang="ru-RU"/>
        </a:p>
      </dgm:t>
    </dgm:pt>
    <dgm:pt modelId="{654C2BEF-C975-420B-9B22-AE98E7D37CCF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Эмоциональная отзывчивость, сопереживание</a:t>
          </a:r>
          <a:endParaRPr lang="ru-RU" sz="1600" dirty="0">
            <a:solidFill>
              <a:schemeClr val="tx1"/>
            </a:solidFill>
          </a:endParaRPr>
        </a:p>
      </dgm:t>
    </dgm:pt>
    <dgm:pt modelId="{0B725467-AA5E-4E2D-8D53-63DFC993B3CE}" type="parTrans" cxnId="{6E79F41C-45B3-4263-A825-AA5908AC6F7C}">
      <dgm:prSet/>
      <dgm:spPr/>
      <dgm:t>
        <a:bodyPr/>
        <a:lstStyle/>
        <a:p>
          <a:endParaRPr lang="ru-RU"/>
        </a:p>
      </dgm:t>
    </dgm:pt>
    <dgm:pt modelId="{837E76C1-AE27-4BE1-9386-0F0C2FEEAD33}" type="sibTrans" cxnId="{6E79F41C-45B3-4263-A825-AA5908AC6F7C}">
      <dgm:prSet/>
      <dgm:spPr/>
      <dgm:t>
        <a:bodyPr/>
        <a:lstStyle/>
        <a:p>
          <a:endParaRPr lang="ru-RU"/>
        </a:p>
      </dgm:t>
    </dgm:pt>
    <dgm:pt modelId="{FA0A4978-9211-4F4D-9742-FA52AA5D0FE9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Выполнение элементарных правил поведения</a:t>
          </a:r>
          <a:endParaRPr lang="ru-RU" sz="1600" dirty="0">
            <a:solidFill>
              <a:schemeClr val="tx1"/>
            </a:solidFill>
          </a:endParaRPr>
        </a:p>
      </dgm:t>
    </dgm:pt>
    <dgm:pt modelId="{510B0B3D-7F1D-4469-A798-923DCD6715AF}" type="parTrans" cxnId="{40863A13-B25A-4ED2-8E63-D73F3097A198}">
      <dgm:prSet/>
      <dgm:spPr/>
      <dgm:t>
        <a:bodyPr/>
        <a:lstStyle/>
        <a:p>
          <a:endParaRPr lang="ru-RU"/>
        </a:p>
      </dgm:t>
    </dgm:pt>
    <dgm:pt modelId="{B549A077-35BA-48C0-A1E3-AF912881CBD0}" type="sibTrans" cxnId="{40863A13-B25A-4ED2-8E63-D73F3097A198}">
      <dgm:prSet/>
      <dgm:spPr/>
      <dgm:t>
        <a:bodyPr/>
        <a:lstStyle/>
        <a:p>
          <a:endParaRPr lang="ru-RU"/>
        </a:p>
      </dgm:t>
    </dgm:pt>
    <dgm:pt modelId="{50E32DB2-23B9-4325-B2E2-049ADADD141C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Распознавание эмоций в мимике, жестах, интонации</a:t>
          </a:r>
          <a:endParaRPr lang="ru-RU" sz="1400" dirty="0">
            <a:solidFill>
              <a:schemeClr val="tx1"/>
            </a:solidFill>
          </a:endParaRPr>
        </a:p>
      </dgm:t>
    </dgm:pt>
    <dgm:pt modelId="{33485989-74ED-4B8C-A0A5-CD7F3D1C4BE0}" type="parTrans" cxnId="{CAE98F82-44FD-4385-95D2-B41011698318}">
      <dgm:prSet/>
      <dgm:spPr/>
      <dgm:t>
        <a:bodyPr/>
        <a:lstStyle/>
        <a:p>
          <a:endParaRPr lang="ru-RU"/>
        </a:p>
      </dgm:t>
    </dgm:pt>
    <dgm:pt modelId="{E3BCDA91-4FCB-4F5C-915C-667A083E7E4D}" type="sibTrans" cxnId="{CAE98F82-44FD-4385-95D2-B41011698318}">
      <dgm:prSet/>
      <dgm:spPr/>
      <dgm:t>
        <a:bodyPr/>
        <a:lstStyle/>
        <a:p>
          <a:endParaRPr lang="ru-RU"/>
        </a:p>
      </dgm:t>
    </dgm:pt>
    <dgm:pt modelId="{CEA56B62-44C8-4F77-B33D-BD8916AE27C0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Гуманность</a:t>
          </a:r>
          <a:endParaRPr lang="ru-RU" sz="1400" dirty="0">
            <a:solidFill>
              <a:schemeClr val="tx1"/>
            </a:solidFill>
          </a:endParaRPr>
        </a:p>
      </dgm:t>
    </dgm:pt>
    <dgm:pt modelId="{331EC184-64D4-4571-BDD5-5532496D0802}" type="parTrans" cxnId="{6FD8BF3A-EAAF-4FF2-A666-8E8B07F31A65}">
      <dgm:prSet/>
      <dgm:spPr/>
      <dgm:t>
        <a:bodyPr/>
        <a:lstStyle/>
        <a:p>
          <a:endParaRPr lang="ru-RU"/>
        </a:p>
      </dgm:t>
    </dgm:pt>
    <dgm:pt modelId="{547ABF11-5A47-4315-954D-8E62F55E270E}" type="sibTrans" cxnId="{6FD8BF3A-EAAF-4FF2-A666-8E8B07F31A65}">
      <dgm:prSet/>
      <dgm:spPr/>
      <dgm:t>
        <a:bodyPr/>
        <a:lstStyle/>
        <a:p>
          <a:endParaRPr lang="ru-RU"/>
        </a:p>
      </dgm:t>
    </dgm:pt>
    <dgm:pt modelId="{8B5812D9-9C05-4793-B6AA-B9CF74C6F4FB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Активное проявление эмоциональной отзывчивости</a:t>
          </a:r>
          <a:endParaRPr lang="ru-RU" sz="1400" dirty="0">
            <a:solidFill>
              <a:schemeClr val="tx1"/>
            </a:solidFill>
          </a:endParaRPr>
        </a:p>
      </dgm:t>
    </dgm:pt>
    <dgm:pt modelId="{BFC64180-C7CD-4FD8-8AE8-A66D654D0272}" type="parTrans" cxnId="{CA95F20C-E9E7-478E-8E8D-F8D081B68596}">
      <dgm:prSet/>
      <dgm:spPr/>
      <dgm:t>
        <a:bodyPr/>
        <a:lstStyle/>
        <a:p>
          <a:endParaRPr lang="ru-RU"/>
        </a:p>
      </dgm:t>
    </dgm:pt>
    <dgm:pt modelId="{2AC83891-DD5B-4923-9FE8-717999F9D076}" type="sibTrans" cxnId="{CA95F20C-E9E7-478E-8E8D-F8D081B68596}">
      <dgm:prSet/>
      <dgm:spPr/>
      <dgm:t>
        <a:bodyPr/>
        <a:lstStyle/>
        <a:p>
          <a:endParaRPr lang="ru-RU"/>
        </a:p>
      </dgm:t>
    </dgm:pt>
    <dgm:pt modelId="{044E43E8-A38D-4B4F-9E17-8E1E0D151B0E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Усвоение вежливых форм общения</a:t>
          </a:r>
          <a:endParaRPr lang="ru-RU" sz="1600" dirty="0">
            <a:solidFill>
              <a:schemeClr val="tx1"/>
            </a:solidFill>
          </a:endParaRPr>
        </a:p>
      </dgm:t>
    </dgm:pt>
    <dgm:pt modelId="{70026C81-7540-406D-8A6A-ECC542168BB0}" type="parTrans" cxnId="{CE0D3F82-5460-43A9-8768-10AF3BB4DF6D}">
      <dgm:prSet/>
      <dgm:spPr/>
    </dgm:pt>
    <dgm:pt modelId="{563E9321-8C98-4BBC-919E-74BE7E145F1A}" type="sibTrans" cxnId="{CE0D3F82-5460-43A9-8768-10AF3BB4DF6D}">
      <dgm:prSet/>
      <dgm:spPr/>
    </dgm:pt>
    <dgm:pt modelId="{460788AF-3ADE-4892-BC5E-5A8347811180}" type="pres">
      <dgm:prSet presAssocID="{9A92033D-4FC8-4ED7-99F9-DDDC8F31B79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1ADF243-CDB2-4E63-99DA-11709A487B56}" type="pres">
      <dgm:prSet presAssocID="{1583D350-7D78-43F9-8519-3C5F632E4C78}" presName="linNode" presStyleCnt="0"/>
      <dgm:spPr/>
    </dgm:pt>
    <dgm:pt modelId="{5E4E15CD-3D94-44EC-9835-DAD1A2A89859}" type="pres">
      <dgm:prSet presAssocID="{1583D350-7D78-43F9-8519-3C5F632E4C78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061BCD-C8B2-43BB-B7D1-DAA0C19C56F8}" type="pres">
      <dgm:prSet presAssocID="{1583D350-7D78-43F9-8519-3C5F632E4C78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B86707-9686-4AA3-B829-91AF408CDF01}" type="pres">
      <dgm:prSet presAssocID="{F3F405A6-F727-4C37-B5E7-B897A61AAF21}" presName="sp" presStyleCnt="0"/>
      <dgm:spPr/>
    </dgm:pt>
    <dgm:pt modelId="{4C31F081-14ED-4A42-89E0-AEB0811A2468}" type="pres">
      <dgm:prSet presAssocID="{6BE77C96-304B-4E6C-8204-A2C2F7C0ADD0}" presName="linNode" presStyleCnt="0"/>
      <dgm:spPr/>
    </dgm:pt>
    <dgm:pt modelId="{EB15F4A8-85BA-4928-A603-D77852F8BD28}" type="pres">
      <dgm:prSet presAssocID="{6BE77C96-304B-4E6C-8204-A2C2F7C0ADD0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92E762-5F16-4DD7-9126-F7F7CE4ED328}" type="pres">
      <dgm:prSet presAssocID="{6BE77C96-304B-4E6C-8204-A2C2F7C0ADD0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6EA352-A1DD-4900-AA73-A465D50A24A6}" type="pres">
      <dgm:prSet presAssocID="{C7744CCB-7F2A-49C5-953D-D33DF70CC8E9}" presName="sp" presStyleCnt="0"/>
      <dgm:spPr/>
    </dgm:pt>
    <dgm:pt modelId="{F468AEB6-8A1B-40A8-B715-A43869D5314B}" type="pres">
      <dgm:prSet presAssocID="{0D17D895-C46B-4C55-902E-6C920482F98B}" presName="linNode" presStyleCnt="0"/>
      <dgm:spPr/>
    </dgm:pt>
    <dgm:pt modelId="{32B20436-32AA-4CF9-B351-E941BBC3AE70}" type="pres">
      <dgm:prSet presAssocID="{0D17D895-C46B-4C55-902E-6C920482F98B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3F9E9E-A575-4D7F-8167-0A6E962A6477}" type="pres">
      <dgm:prSet presAssocID="{0D17D895-C46B-4C55-902E-6C920482F98B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A379B35-8EC6-432E-9B69-F463DC4A29E0}" srcId="{9A92033D-4FC8-4ED7-99F9-DDDC8F31B790}" destId="{0D17D895-C46B-4C55-902E-6C920482F98B}" srcOrd="2" destOrd="0" parTransId="{C670AA8A-BFBD-4DE9-B240-BC6B688E21D5}" sibTransId="{F860AA7A-5A0C-4D17-8C0F-84C04D6BC60A}"/>
    <dgm:cxn modelId="{6FD8BF3A-EAAF-4FF2-A666-8E8B07F31A65}" srcId="{0D17D895-C46B-4C55-902E-6C920482F98B}" destId="{CEA56B62-44C8-4F77-B33D-BD8916AE27C0}" srcOrd="3" destOrd="0" parTransId="{331EC184-64D4-4571-BDD5-5532496D0802}" sibTransId="{547ABF11-5A47-4315-954D-8E62F55E270E}"/>
    <dgm:cxn modelId="{85AB3228-A2AA-45D9-BC5B-39B95B269C0D}" type="presOf" srcId="{8B5812D9-9C05-4793-B6AA-B9CF74C6F4FB}" destId="{E43F9E9E-A575-4D7F-8167-0A6E962A6477}" srcOrd="0" destOrd="4" presId="urn:microsoft.com/office/officeart/2005/8/layout/vList5"/>
    <dgm:cxn modelId="{CAE98F82-44FD-4385-95D2-B41011698318}" srcId="{0D17D895-C46B-4C55-902E-6C920482F98B}" destId="{50E32DB2-23B9-4325-B2E2-049ADADD141C}" srcOrd="1" destOrd="0" parTransId="{33485989-74ED-4B8C-A0A5-CD7F3D1C4BE0}" sibTransId="{E3BCDA91-4FCB-4F5C-915C-667A083E7E4D}"/>
    <dgm:cxn modelId="{F084086C-140E-40AF-A068-F1AF863EFF84}" type="presOf" srcId="{0D17D895-C46B-4C55-902E-6C920482F98B}" destId="{32B20436-32AA-4CF9-B351-E941BBC3AE70}" srcOrd="0" destOrd="0" presId="urn:microsoft.com/office/officeart/2005/8/layout/vList5"/>
    <dgm:cxn modelId="{21D04DAE-614C-4DAE-AAB9-427727F59FCC}" srcId="{9A92033D-4FC8-4ED7-99F9-DDDC8F31B790}" destId="{6BE77C96-304B-4E6C-8204-A2C2F7C0ADD0}" srcOrd="1" destOrd="0" parTransId="{EF8E12FD-7309-4E53-AFFF-9D6E53DDE029}" sibTransId="{C7744CCB-7F2A-49C5-953D-D33DF70CC8E9}"/>
    <dgm:cxn modelId="{E4D4999F-64B8-4FEF-8336-08F3347BA953}" type="presOf" srcId="{9A92033D-4FC8-4ED7-99F9-DDDC8F31B790}" destId="{460788AF-3ADE-4892-BC5E-5A8347811180}" srcOrd="0" destOrd="0" presId="urn:microsoft.com/office/officeart/2005/8/layout/vList5"/>
    <dgm:cxn modelId="{6E79F41C-45B3-4263-A825-AA5908AC6F7C}" srcId="{1583D350-7D78-43F9-8519-3C5F632E4C78}" destId="{654C2BEF-C975-420B-9B22-AE98E7D37CCF}" srcOrd="1" destOrd="0" parTransId="{0B725467-AA5E-4E2D-8D53-63DFC993B3CE}" sibTransId="{837E76C1-AE27-4BE1-9386-0F0C2FEEAD33}"/>
    <dgm:cxn modelId="{E6167536-8DF2-4353-A4D1-0992EF777D18}" type="presOf" srcId="{1583D350-7D78-43F9-8519-3C5F632E4C78}" destId="{5E4E15CD-3D94-44EC-9835-DAD1A2A89859}" srcOrd="0" destOrd="0" presId="urn:microsoft.com/office/officeart/2005/8/layout/vList5"/>
    <dgm:cxn modelId="{1ACFA902-A4CB-4B9C-820F-9C5E8B158040}" type="presOf" srcId="{A669B7F7-F005-4DFA-A252-70EBF46C7C20}" destId="{1592E762-5F16-4DD7-9126-F7F7CE4ED328}" srcOrd="0" destOrd="1" presId="urn:microsoft.com/office/officeart/2005/8/layout/vList5"/>
    <dgm:cxn modelId="{40863A13-B25A-4ED2-8E63-D73F3097A198}" srcId="{1583D350-7D78-43F9-8519-3C5F632E4C78}" destId="{FA0A4978-9211-4F4D-9742-FA52AA5D0FE9}" srcOrd="2" destOrd="0" parTransId="{510B0B3D-7F1D-4469-A798-923DCD6715AF}" sibTransId="{B549A077-35BA-48C0-A1E3-AF912881CBD0}"/>
    <dgm:cxn modelId="{0C1F5870-D01D-4E39-A56B-DC189B70E436}" srcId="{0D17D895-C46B-4C55-902E-6C920482F98B}" destId="{E9760C35-60F5-46D0-B88A-92205BB5CE8C}" srcOrd="2" destOrd="0" parTransId="{F2D26AFC-082D-4836-9DD8-E8C7A46644AE}" sibTransId="{24E477F5-07C0-47A8-B95F-6FC9CF87453C}"/>
    <dgm:cxn modelId="{A7C6BB4B-02AA-47AD-B067-549A2A189D23}" srcId="{1583D350-7D78-43F9-8519-3C5F632E4C78}" destId="{5D6A0C5F-EE3E-442E-85FA-6E83E0645950}" srcOrd="0" destOrd="0" parTransId="{2C7DF923-234A-4015-BF1A-95888082A802}" sibTransId="{1877FA38-5A70-40B5-AA31-E5C575BAA3C2}"/>
    <dgm:cxn modelId="{CA95F20C-E9E7-478E-8E8D-F8D081B68596}" srcId="{0D17D895-C46B-4C55-902E-6C920482F98B}" destId="{8B5812D9-9C05-4793-B6AA-B9CF74C6F4FB}" srcOrd="4" destOrd="0" parTransId="{BFC64180-C7CD-4FD8-8AE8-A66D654D0272}" sibTransId="{2AC83891-DD5B-4923-9FE8-717999F9D076}"/>
    <dgm:cxn modelId="{488BFBD6-15CB-4006-9493-A506228848A4}" type="presOf" srcId="{E9760C35-60F5-46D0-B88A-92205BB5CE8C}" destId="{E43F9E9E-A575-4D7F-8167-0A6E962A6477}" srcOrd="0" destOrd="2" presId="urn:microsoft.com/office/officeart/2005/8/layout/vList5"/>
    <dgm:cxn modelId="{EEFF5FBB-BCC0-4E62-95B2-669E401C2401}" type="presOf" srcId="{FA0A4978-9211-4F4D-9742-FA52AA5D0FE9}" destId="{A8061BCD-C8B2-43BB-B7D1-DAA0C19C56F8}" srcOrd="0" destOrd="2" presId="urn:microsoft.com/office/officeart/2005/8/layout/vList5"/>
    <dgm:cxn modelId="{AF6D7FB9-B7FD-44BD-8861-E9EA75F1407A}" type="presOf" srcId="{044E43E8-A38D-4B4F-9E17-8E1E0D151B0E}" destId="{1592E762-5F16-4DD7-9126-F7F7CE4ED328}" srcOrd="0" destOrd="2" presId="urn:microsoft.com/office/officeart/2005/8/layout/vList5"/>
    <dgm:cxn modelId="{CE0D3F82-5460-43A9-8768-10AF3BB4DF6D}" srcId="{6BE77C96-304B-4E6C-8204-A2C2F7C0ADD0}" destId="{044E43E8-A38D-4B4F-9E17-8E1E0D151B0E}" srcOrd="2" destOrd="0" parTransId="{70026C81-7540-406D-8A6A-ECC542168BB0}" sibTransId="{563E9321-8C98-4BBC-919E-74BE7E145F1A}"/>
    <dgm:cxn modelId="{71C57300-F958-4B4E-8B51-3D360A54E8E7}" type="presOf" srcId="{5D6A0C5F-EE3E-442E-85FA-6E83E0645950}" destId="{A8061BCD-C8B2-43BB-B7D1-DAA0C19C56F8}" srcOrd="0" destOrd="0" presId="urn:microsoft.com/office/officeart/2005/8/layout/vList5"/>
    <dgm:cxn modelId="{B36486D6-DD16-46A1-8459-9BAB800C1812}" type="presOf" srcId="{654C2BEF-C975-420B-9B22-AE98E7D37CCF}" destId="{A8061BCD-C8B2-43BB-B7D1-DAA0C19C56F8}" srcOrd="0" destOrd="1" presId="urn:microsoft.com/office/officeart/2005/8/layout/vList5"/>
    <dgm:cxn modelId="{8D4F674B-F4A9-42F6-90C5-F923B7AC1D0A}" type="presOf" srcId="{50E32DB2-23B9-4325-B2E2-049ADADD141C}" destId="{E43F9E9E-A575-4D7F-8167-0A6E962A6477}" srcOrd="0" destOrd="1" presId="urn:microsoft.com/office/officeart/2005/8/layout/vList5"/>
    <dgm:cxn modelId="{21769782-2AC4-4EC4-A6DB-0354BB29E284}" type="presOf" srcId="{668B544A-1A42-4E32-B863-5E1405A940E4}" destId="{1592E762-5F16-4DD7-9126-F7F7CE4ED328}" srcOrd="0" destOrd="0" presId="urn:microsoft.com/office/officeart/2005/8/layout/vList5"/>
    <dgm:cxn modelId="{E1279564-5E13-4BD8-9D9D-3D26A3688245}" type="presOf" srcId="{6BE77C96-304B-4E6C-8204-A2C2F7C0ADD0}" destId="{EB15F4A8-85BA-4928-A603-D77852F8BD28}" srcOrd="0" destOrd="0" presId="urn:microsoft.com/office/officeart/2005/8/layout/vList5"/>
    <dgm:cxn modelId="{305FE444-F342-4D10-8D92-178B00BCF45F}" srcId="{6BE77C96-304B-4E6C-8204-A2C2F7C0ADD0}" destId="{668B544A-1A42-4E32-B863-5E1405A940E4}" srcOrd="0" destOrd="0" parTransId="{4A001435-4357-4CEE-A175-03AA32CA52BC}" sibTransId="{6F4253ED-E716-4021-8807-50F5E742585D}"/>
    <dgm:cxn modelId="{4571537B-4463-43BB-87B2-F654981DF2B5}" srcId="{6BE77C96-304B-4E6C-8204-A2C2F7C0ADD0}" destId="{A669B7F7-F005-4DFA-A252-70EBF46C7C20}" srcOrd="1" destOrd="0" parTransId="{73F95FD4-46D3-4AD4-9AD1-40B0B7A227B1}" sibTransId="{F649E19D-E9B0-4D59-94DD-415CC8B4448E}"/>
    <dgm:cxn modelId="{6618535B-90F1-406A-AA74-451BDE5C9C47}" srcId="{0D17D895-C46B-4C55-902E-6C920482F98B}" destId="{91703B5E-8BD8-4E47-81A2-FEC25700D969}" srcOrd="0" destOrd="0" parTransId="{898AD4AE-B17D-4AA3-9DE9-1892813573AA}" sibTransId="{078A5E6F-9F14-4E79-92EE-948E56DDA28B}"/>
    <dgm:cxn modelId="{88339C89-3971-4648-9085-8826D793EEC1}" type="presOf" srcId="{91703B5E-8BD8-4E47-81A2-FEC25700D969}" destId="{E43F9E9E-A575-4D7F-8167-0A6E962A6477}" srcOrd="0" destOrd="0" presId="urn:microsoft.com/office/officeart/2005/8/layout/vList5"/>
    <dgm:cxn modelId="{9703883C-C8D2-4E22-AFB1-29B1FCFFB5B2}" type="presOf" srcId="{CEA56B62-44C8-4F77-B33D-BD8916AE27C0}" destId="{E43F9E9E-A575-4D7F-8167-0A6E962A6477}" srcOrd="0" destOrd="3" presId="urn:microsoft.com/office/officeart/2005/8/layout/vList5"/>
    <dgm:cxn modelId="{D4AF6170-B4D2-4A86-8509-B890EB88339A}" srcId="{9A92033D-4FC8-4ED7-99F9-DDDC8F31B790}" destId="{1583D350-7D78-43F9-8519-3C5F632E4C78}" srcOrd="0" destOrd="0" parTransId="{DA1B69C4-15FA-4138-BE46-BBE96BE1D152}" sibTransId="{F3F405A6-F727-4C37-B5E7-B897A61AAF21}"/>
    <dgm:cxn modelId="{B31A9341-360C-475B-8BEC-691F960CB569}" type="presParOf" srcId="{460788AF-3ADE-4892-BC5E-5A8347811180}" destId="{81ADF243-CDB2-4E63-99DA-11709A487B56}" srcOrd="0" destOrd="0" presId="urn:microsoft.com/office/officeart/2005/8/layout/vList5"/>
    <dgm:cxn modelId="{13EA0018-46AB-4921-9508-5032784D2411}" type="presParOf" srcId="{81ADF243-CDB2-4E63-99DA-11709A487B56}" destId="{5E4E15CD-3D94-44EC-9835-DAD1A2A89859}" srcOrd="0" destOrd="0" presId="urn:microsoft.com/office/officeart/2005/8/layout/vList5"/>
    <dgm:cxn modelId="{5D1C5BD1-78E5-43DC-97AB-1203E1DA53DC}" type="presParOf" srcId="{81ADF243-CDB2-4E63-99DA-11709A487B56}" destId="{A8061BCD-C8B2-43BB-B7D1-DAA0C19C56F8}" srcOrd="1" destOrd="0" presId="urn:microsoft.com/office/officeart/2005/8/layout/vList5"/>
    <dgm:cxn modelId="{A870F337-3A27-4BF5-8FFE-9FF553BFDCED}" type="presParOf" srcId="{460788AF-3ADE-4892-BC5E-5A8347811180}" destId="{77B86707-9686-4AA3-B829-91AF408CDF01}" srcOrd="1" destOrd="0" presId="urn:microsoft.com/office/officeart/2005/8/layout/vList5"/>
    <dgm:cxn modelId="{D0DC8546-7520-4F8C-B9D9-07F7F958C625}" type="presParOf" srcId="{460788AF-3ADE-4892-BC5E-5A8347811180}" destId="{4C31F081-14ED-4A42-89E0-AEB0811A2468}" srcOrd="2" destOrd="0" presId="urn:microsoft.com/office/officeart/2005/8/layout/vList5"/>
    <dgm:cxn modelId="{3A0B549F-0299-4F4F-8C4C-4A173D498465}" type="presParOf" srcId="{4C31F081-14ED-4A42-89E0-AEB0811A2468}" destId="{EB15F4A8-85BA-4928-A603-D77852F8BD28}" srcOrd="0" destOrd="0" presId="urn:microsoft.com/office/officeart/2005/8/layout/vList5"/>
    <dgm:cxn modelId="{0780401B-658D-41A0-9DF5-C55037A5805C}" type="presParOf" srcId="{4C31F081-14ED-4A42-89E0-AEB0811A2468}" destId="{1592E762-5F16-4DD7-9126-F7F7CE4ED328}" srcOrd="1" destOrd="0" presId="urn:microsoft.com/office/officeart/2005/8/layout/vList5"/>
    <dgm:cxn modelId="{844F4D21-ADE7-4D00-B614-338190304A9F}" type="presParOf" srcId="{460788AF-3ADE-4892-BC5E-5A8347811180}" destId="{346EA352-A1DD-4900-AA73-A465D50A24A6}" srcOrd="3" destOrd="0" presId="urn:microsoft.com/office/officeart/2005/8/layout/vList5"/>
    <dgm:cxn modelId="{C94FAAC2-58D7-4FB6-96AD-92F4325C5CC2}" type="presParOf" srcId="{460788AF-3ADE-4892-BC5E-5A8347811180}" destId="{F468AEB6-8A1B-40A8-B715-A43869D5314B}" srcOrd="4" destOrd="0" presId="urn:microsoft.com/office/officeart/2005/8/layout/vList5"/>
    <dgm:cxn modelId="{666FABE4-C9AD-4C72-A244-C5285F8697CF}" type="presParOf" srcId="{F468AEB6-8A1B-40A8-B715-A43869D5314B}" destId="{32B20436-32AA-4CF9-B351-E941BBC3AE70}" srcOrd="0" destOrd="0" presId="urn:microsoft.com/office/officeart/2005/8/layout/vList5"/>
    <dgm:cxn modelId="{31052AC0-2AB2-4A6C-B1B5-9901CDCA922A}" type="presParOf" srcId="{F468AEB6-8A1B-40A8-B715-A43869D5314B}" destId="{E43F9E9E-A575-4D7F-8167-0A6E962A647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088B1F7-5896-47C6-8EA2-C7339686F576}" type="doc">
      <dgm:prSet loTypeId="urn:microsoft.com/office/officeart/2005/8/layout/cycle3" loCatId="cycle" qsTypeId="urn:microsoft.com/office/officeart/2005/8/quickstyle/simple2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F7D90732-901B-43EF-96CC-F0044717F906}">
      <dgm:prSet phldrT="[Текст]" custT="1"/>
      <dgm:spPr/>
      <dgm:t>
        <a:bodyPr/>
        <a:lstStyle/>
        <a:p>
          <a:r>
            <a:rPr lang="ru-RU" sz="1100" b="1" dirty="0" smtClean="0"/>
            <a:t> </a:t>
          </a:r>
          <a:r>
            <a:rPr lang="ru-RU" sz="1100" b="1" dirty="0" smtClean="0">
              <a:solidFill>
                <a:schemeClr val="tx1"/>
              </a:solidFill>
            </a:rPr>
            <a:t>ПОСТОЯННО и СТОЙКО ПОВТОРЯЮЩЕЕСЯ ПОВЕДЕНИЕ</a:t>
          </a:r>
          <a:endParaRPr lang="ru-RU" sz="1100" b="1" dirty="0">
            <a:solidFill>
              <a:schemeClr val="tx1"/>
            </a:solidFill>
          </a:endParaRPr>
        </a:p>
      </dgm:t>
    </dgm:pt>
    <dgm:pt modelId="{3CBAAF62-54D1-4C72-BB4C-A992EAADFA50}" type="parTrans" cxnId="{00C83C88-04F6-458D-941E-FB5ECA45D302}">
      <dgm:prSet/>
      <dgm:spPr/>
      <dgm:t>
        <a:bodyPr/>
        <a:lstStyle/>
        <a:p>
          <a:endParaRPr lang="ru-RU"/>
        </a:p>
      </dgm:t>
    </dgm:pt>
    <dgm:pt modelId="{D6E9BC3C-6B59-49A6-87C4-6DACB87ED103}" type="sibTrans" cxnId="{00C83C88-04F6-458D-941E-FB5ECA45D302}">
      <dgm:prSet/>
      <dgm:spPr/>
      <dgm:t>
        <a:bodyPr/>
        <a:lstStyle/>
        <a:p>
          <a:endParaRPr lang="ru-RU"/>
        </a:p>
      </dgm:t>
    </dgm:pt>
    <dgm:pt modelId="{8DD9D37E-F219-40FF-B4C4-DEEC7AB88C7B}">
      <dgm:prSet custT="1"/>
      <dgm:spPr/>
      <dgm:t>
        <a:bodyPr/>
        <a:lstStyle/>
        <a:p>
          <a:r>
            <a:rPr lang="ru-RU" sz="1100" b="1" dirty="0" smtClean="0">
              <a:solidFill>
                <a:schemeClr val="tx1"/>
              </a:solidFill>
            </a:rPr>
            <a:t>НАНОСИТ УЩЕРБ САМОМУ РЕБЕНКУ И ОКРУЖАЮЩИМ ЛЮДЯМ, ИМУЩЕСТВУ</a:t>
          </a:r>
        </a:p>
      </dgm:t>
    </dgm:pt>
    <dgm:pt modelId="{D4256C00-921E-4509-BC3B-AC76DDA7C691}" type="parTrans" cxnId="{E74A9800-618A-4937-B44A-B030A124E76D}">
      <dgm:prSet/>
      <dgm:spPr/>
      <dgm:t>
        <a:bodyPr/>
        <a:lstStyle/>
        <a:p>
          <a:endParaRPr lang="ru-RU"/>
        </a:p>
      </dgm:t>
    </dgm:pt>
    <dgm:pt modelId="{C474D64C-5FE9-4CA3-9D30-358D21547DE8}" type="sibTrans" cxnId="{E74A9800-618A-4937-B44A-B030A124E76D}">
      <dgm:prSet/>
      <dgm:spPr/>
      <dgm:t>
        <a:bodyPr/>
        <a:lstStyle/>
        <a:p>
          <a:endParaRPr lang="ru-RU"/>
        </a:p>
      </dgm:t>
    </dgm:pt>
    <dgm:pt modelId="{F0B032DD-8721-4E0D-819B-7BAA3BDC0F1B}">
      <dgm:prSet custT="1"/>
      <dgm:spPr/>
      <dgm:t>
        <a:bodyPr/>
        <a:lstStyle/>
        <a:p>
          <a:r>
            <a:rPr lang="ru-RU" sz="1100" b="1" dirty="0" smtClean="0">
              <a:solidFill>
                <a:schemeClr val="tx1"/>
              </a:solidFill>
            </a:rPr>
            <a:t>ЯВЛЯЕТСЯ СЛЕДСТВИЕМ СОЦИАЛЬНО - ПСИХОЛОГИЧЕСКОЙ ДЕЗАДАПТАЦИИ </a:t>
          </a:r>
          <a:endParaRPr lang="ru-RU" sz="1100" b="1" dirty="0">
            <a:solidFill>
              <a:schemeClr val="tx1"/>
            </a:solidFill>
          </a:endParaRPr>
        </a:p>
      </dgm:t>
    </dgm:pt>
    <dgm:pt modelId="{A097E0BF-7B8B-4EB2-98C6-0081F49BDF33}" type="parTrans" cxnId="{5DA082A1-45DF-4D6F-8F65-22C64DB02047}">
      <dgm:prSet/>
      <dgm:spPr/>
      <dgm:t>
        <a:bodyPr/>
        <a:lstStyle/>
        <a:p>
          <a:endParaRPr lang="ru-RU"/>
        </a:p>
      </dgm:t>
    </dgm:pt>
    <dgm:pt modelId="{1980D1C7-5DE9-4D6F-80AF-A6782F0968A3}" type="sibTrans" cxnId="{5DA082A1-45DF-4D6F-8F65-22C64DB02047}">
      <dgm:prSet/>
      <dgm:spPr/>
      <dgm:t>
        <a:bodyPr/>
        <a:lstStyle/>
        <a:p>
          <a:endParaRPr lang="ru-RU"/>
        </a:p>
      </dgm:t>
    </dgm:pt>
    <dgm:pt modelId="{7B9F34B4-1F9A-4231-96F8-C3E545537F1B}">
      <dgm:prSet phldrT="[Текст]" custT="1"/>
      <dgm:spPr/>
      <dgm:t>
        <a:bodyPr/>
        <a:lstStyle/>
        <a:p>
          <a:r>
            <a:rPr lang="ru-RU" sz="1100" b="1" dirty="0" smtClean="0">
              <a:solidFill>
                <a:schemeClr val="tx1"/>
              </a:solidFill>
            </a:rPr>
            <a:t>НЕ СООТВЕТСТВУЕТ СОЦИАЛЬНЫМ НОРМАМ</a:t>
          </a:r>
          <a:endParaRPr lang="ru-RU" sz="1100" b="1" dirty="0">
            <a:solidFill>
              <a:schemeClr val="tx1"/>
            </a:solidFill>
          </a:endParaRPr>
        </a:p>
      </dgm:t>
    </dgm:pt>
    <dgm:pt modelId="{F1A603A2-373F-4C81-85EC-6CBD0238398F}" type="parTrans" cxnId="{918B1C7B-B62E-4BBA-8F5A-30FCE117BE3A}">
      <dgm:prSet/>
      <dgm:spPr/>
      <dgm:t>
        <a:bodyPr/>
        <a:lstStyle/>
        <a:p>
          <a:endParaRPr lang="ru-RU"/>
        </a:p>
      </dgm:t>
    </dgm:pt>
    <dgm:pt modelId="{B29B0B67-C0B4-44CE-9AE7-23732B93303B}" type="sibTrans" cxnId="{918B1C7B-B62E-4BBA-8F5A-30FCE117BE3A}">
      <dgm:prSet/>
      <dgm:spPr/>
      <dgm:t>
        <a:bodyPr/>
        <a:lstStyle/>
        <a:p>
          <a:endParaRPr lang="ru-RU"/>
        </a:p>
      </dgm:t>
    </dgm:pt>
    <dgm:pt modelId="{3C16C1BC-73C1-457F-A02A-FC604697C5D3}" type="pres">
      <dgm:prSet presAssocID="{9088B1F7-5896-47C6-8EA2-C7339686F57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87C76A5-8ADA-4284-9015-C5EC5F3D0110}" type="pres">
      <dgm:prSet presAssocID="{9088B1F7-5896-47C6-8EA2-C7339686F576}" presName="cycle" presStyleCnt="0"/>
      <dgm:spPr/>
    </dgm:pt>
    <dgm:pt modelId="{D2FE71C6-AC7B-4154-9875-A1272C685F21}" type="pres">
      <dgm:prSet presAssocID="{F7D90732-901B-43EF-96CC-F0044717F906}" presName="nodeFirs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B949DE-D57F-4A1C-ACEE-F8648C6D0299}" type="pres">
      <dgm:prSet presAssocID="{D6E9BC3C-6B59-49A6-87C4-6DACB87ED103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F9B8B9C8-1D8F-41B4-A488-9146CCA292D2}" type="pres">
      <dgm:prSet presAssocID="{7B9F34B4-1F9A-4231-96F8-C3E545537F1B}" presName="nodeFollowingNodes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F44D54-2CD7-4404-B5E1-CEC3B332B9F2}" type="pres">
      <dgm:prSet presAssocID="{8DD9D37E-F219-40FF-B4C4-DEEC7AB88C7B}" presName="nodeFollowingNodes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7A49B8-D31E-451F-A523-EEC56B5678CD}" type="pres">
      <dgm:prSet presAssocID="{F0B032DD-8721-4E0D-819B-7BAA3BDC0F1B}" presName="nodeFollowingNodes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0C83C88-04F6-458D-941E-FB5ECA45D302}" srcId="{9088B1F7-5896-47C6-8EA2-C7339686F576}" destId="{F7D90732-901B-43EF-96CC-F0044717F906}" srcOrd="0" destOrd="0" parTransId="{3CBAAF62-54D1-4C72-BB4C-A992EAADFA50}" sibTransId="{D6E9BC3C-6B59-49A6-87C4-6DACB87ED103}"/>
    <dgm:cxn modelId="{2D0E93C6-CC8F-4490-B9F1-9AEF57219462}" type="presOf" srcId="{8DD9D37E-F219-40FF-B4C4-DEEC7AB88C7B}" destId="{DDF44D54-2CD7-4404-B5E1-CEC3B332B9F2}" srcOrd="0" destOrd="0" presId="urn:microsoft.com/office/officeart/2005/8/layout/cycle3"/>
    <dgm:cxn modelId="{D1C7414F-813D-482D-A6C6-E22584D10AC8}" type="presOf" srcId="{7B9F34B4-1F9A-4231-96F8-C3E545537F1B}" destId="{F9B8B9C8-1D8F-41B4-A488-9146CCA292D2}" srcOrd="0" destOrd="0" presId="urn:microsoft.com/office/officeart/2005/8/layout/cycle3"/>
    <dgm:cxn modelId="{2D605AEA-472A-46B9-8DFB-9F5B531A5092}" type="presOf" srcId="{F0B032DD-8721-4E0D-819B-7BAA3BDC0F1B}" destId="{8C7A49B8-D31E-451F-A523-EEC56B5678CD}" srcOrd="0" destOrd="0" presId="urn:microsoft.com/office/officeart/2005/8/layout/cycle3"/>
    <dgm:cxn modelId="{7B850F5C-F1C5-4C58-AF13-F34FEDAA7F8A}" type="presOf" srcId="{9088B1F7-5896-47C6-8EA2-C7339686F576}" destId="{3C16C1BC-73C1-457F-A02A-FC604697C5D3}" srcOrd="0" destOrd="0" presId="urn:microsoft.com/office/officeart/2005/8/layout/cycle3"/>
    <dgm:cxn modelId="{918B1C7B-B62E-4BBA-8F5A-30FCE117BE3A}" srcId="{9088B1F7-5896-47C6-8EA2-C7339686F576}" destId="{7B9F34B4-1F9A-4231-96F8-C3E545537F1B}" srcOrd="1" destOrd="0" parTransId="{F1A603A2-373F-4C81-85EC-6CBD0238398F}" sibTransId="{B29B0B67-C0B4-44CE-9AE7-23732B93303B}"/>
    <dgm:cxn modelId="{5DA082A1-45DF-4D6F-8F65-22C64DB02047}" srcId="{9088B1F7-5896-47C6-8EA2-C7339686F576}" destId="{F0B032DD-8721-4E0D-819B-7BAA3BDC0F1B}" srcOrd="3" destOrd="0" parTransId="{A097E0BF-7B8B-4EB2-98C6-0081F49BDF33}" sibTransId="{1980D1C7-5DE9-4D6F-80AF-A6782F0968A3}"/>
    <dgm:cxn modelId="{9D998B21-FB86-41CF-B8D2-ED6D91D5E8C5}" type="presOf" srcId="{F7D90732-901B-43EF-96CC-F0044717F906}" destId="{D2FE71C6-AC7B-4154-9875-A1272C685F21}" srcOrd="0" destOrd="0" presId="urn:microsoft.com/office/officeart/2005/8/layout/cycle3"/>
    <dgm:cxn modelId="{E74A9800-618A-4937-B44A-B030A124E76D}" srcId="{9088B1F7-5896-47C6-8EA2-C7339686F576}" destId="{8DD9D37E-F219-40FF-B4C4-DEEC7AB88C7B}" srcOrd="2" destOrd="0" parTransId="{D4256C00-921E-4509-BC3B-AC76DDA7C691}" sibTransId="{C474D64C-5FE9-4CA3-9D30-358D21547DE8}"/>
    <dgm:cxn modelId="{2B1BBEBB-6B61-4D0D-8C16-5C6471150630}" type="presOf" srcId="{D6E9BC3C-6B59-49A6-87C4-6DACB87ED103}" destId="{80B949DE-D57F-4A1C-ACEE-F8648C6D0299}" srcOrd="0" destOrd="0" presId="urn:microsoft.com/office/officeart/2005/8/layout/cycle3"/>
    <dgm:cxn modelId="{07341521-E5CC-4FD2-8937-D0607BF8164F}" type="presParOf" srcId="{3C16C1BC-73C1-457F-A02A-FC604697C5D3}" destId="{C87C76A5-8ADA-4284-9015-C5EC5F3D0110}" srcOrd="0" destOrd="0" presId="urn:microsoft.com/office/officeart/2005/8/layout/cycle3"/>
    <dgm:cxn modelId="{0A14109B-83DB-49C4-9F97-9F23873733A1}" type="presParOf" srcId="{C87C76A5-8ADA-4284-9015-C5EC5F3D0110}" destId="{D2FE71C6-AC7B-4154-9875-A1272C685F21}" srcOrd="0" destOrd="0" presId="urn:microsoft.com/office/officeart/2005/8/layout/cycle3"/>
    <dgm:cxn modelId="{2685E3AC-C30A-4B73-A5EE-9296A250002D}" type="presParOf" srcId="{C87C76A5-8ADA-4284-9015-C5EC5F3D0110}" destId="{80B949DE-D57F-4A1C-ACEE-F8648C6D0299}" srcOrd="1" destOrd="0" presId="urn:microsoft.com/office/officeart/2005/8/layout/cycle3"/>
    <dgm:cxn modelId="{481D7E4C-CE41-4411-8851-ABA34096A0A8}" type="presParOf" srcId="{C87C76A5-8ADA-4284-9015-C5EC5F3D0110}" destId="{F9B8B9C8-1D8F-41B4-A488-9146CCA292D2}" srcOrd="2" destOrd="0" presId="urn:microsoft.com/office/officeart/2005/8/layout/cycle3"/>
    <dgm:cxn modelId="{905B66E8-3367-413B-9F40-65C5E5F00B36}" type="presParOf" srcId="{C87C76A5-8ADA-4284-9015-C5EC5F3D0110}" destId="{DDF44D54-2CD7-4404-B5E1-CEC3B332B9F2}" srcOrd="3" destOrd="0" presId="urn:microsoft.com/office/officeart/2005/8/layout/cycle3"/>
    <dgm:cxn modelId="{B8B79E0C-29E7-4E53-9B52-B012791F5E27}" type="presParOf" srcId="{C87C76A5-8ADA-4284-9015-C5EC5F3D0110}" destId="{8C7A49B8-D31E-451F-A523-EEC56B5678CD}" srcOrd="4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E5C6F49-EBEF-4101-B184-9C4FF8F4BF87}" type="doc">
      <dgm:prSet loTypeId="urn:microsoft.com/office/officeart/2005/8/layout/default" loCatId="list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DB9FFB66-7FE6-4E8C-9D3B-BE4D5971EBA1}">
      <dgm:prSet/>
      <dgm:spPr/>
      <dgm:t>
        <a:bodyPr/>
        <a:lstStyle/>
        <a:p>
          <a:r>
            <a:rPr lang="ru-RU" b="0" i="0" u="none" dirty="0" smtClean="0"/>
            <a:t>  непослушание</a:t>
          </a:r>
          <a:endParaRPr lang="ru-RU" b="0" i="0" u="none" dirty="0"/>
        </a:p>
      </dgm:t>
    </dgm:pt>
    <dgm:pt modelId="{21044A08-25CF-428D-84B4-4700C42713FE}" type="parTrans" cxnId="{B0EC3EAB-4736-4E4A-8627-9D093F3984CB}">
      <dgm:prSet/>
      <dgm:spPr/>
      <dgm:t>
        <a:bodyPr/>
        <a:lstStyle/>
        <a:p>
          <a:endParaRPr lang="ru-RU"/>
        </a:p>
      </dgm:t>
    </dgm:pt>
    <dgm:pt modelId="{407B8A1D-74C4-47CB-82B2-B421CFEA9607}" type="sibTrans" cxnId="{B0EC3EAB-4736-4E4A-8627-9D093F3984CB}">
      <dgm:prSet/>
      <dgm:spPr/>
      <dgm:t>
        <a:bodyPr/>
        <a:lstStyle/>
        <a:p>
          <a:endParaRPr lang="ru-RU"/>
        </a:p>
      </dgm:t>
    </dgm:pt>
    <dgm:pt modelId="{0C57C629-9A29-4C9E-AA56-B378FD9192A3}">
      <dgm:prSet/>
      <dgm:spPr/>
      <dgm:t>
        <a:bodyPr/>
        <a:lstStyle/>
        <a:p>
          <a:r>
            <a:rPr lang="ru-RU" b="0" i="0" u="none" dirty="0" smtClean="0"/>
            <a:t> вспыльчивость</a:t>
          </a:r>
          <a:endParaRPr lang="ru-RU" b="0" i="0" u="none" dirty="0"/>
        </a:p>
      </dgm:t>
    </dgm:pt>
    <dgm:pt modelId="{683A2155-9609-469C-900C-C42A466B7F42}" type="parTrans" cxnId="{9E599EDE-1D14-4380-9D71-7B582239BD52}">
      <dgm:prSet/>
      <dgm:spPr/>
      <dgm:t>
        <a:bodyPr/>
        <a:lstStyle/>
        <a:p>
          <a:endParaRPr lang="ru-RU"/>
        </a:p>
      </dgm:t>
    </dgm:pt>
    <dgm:pt modelId="{82512DD5-971E-4123-B0FD-79EAEE6B269A}" type="sibTrans" cxnId="{9E599EDE-1D14-4380-9D71-7B582239BD52}">
      <dgm:prSet/>
      <dgm:spPr/>
      <dgm:t>
        <a:bodyPr/>
        <a:lstStyle/>
        <a:p>
          <a:endParaRPr lang="ru-RU"/>
        </a:p>
      </dgm:t>
    </dgm:pt>
    <dgm:pt modelId="{EE9391EA-0785-47AC-8A5D-298370B9A40C}">
      <dgm:prSet/>
      <dgm:spPr/>
      <dgm:t>
        <a:bodyPr/>
        <a:lstStyle/>
        <a:p>
          <a:r>
            <a:rPr lang="ru-RU" b="0" i="0" u="none" dirty="0" smtClean="0"/>
            <a:t> обидчивость</a:t>
          </a:r>
          <a:endParaRPr lang="ru-RU" b="0" i="0" u="none" dirty="0"/>
        </a:p>
      </dgm:t>
    </dgm:pt>
    <dgm:pt modelId="{C4331E0A-8341-47E1-B9EF-30EB4546BB5E}" type="parTrans" cxnId="{D6D4E377-1929-4326-97B7-909668D14988}">
      <dgm:prSet/>
      <dgm:spPr/>
      <dgm:t>
        <a:bodyPr/>
        <a:lstStyle/>
        <a:p>
          <a:endParaRPr lang="ru-RU"/>
        </a:p>
      </dgm:t>
    </dgm:pt>
    <dgm:pt modelId="{29ECB9E7-623B-455F-B52B-BC2B3EC5D6D5}" type="sibTrans" cxnId="{D6D4E377-1929-4326-97B7-909668D14988}">
      <dgm:prSet/>
      <dgm:spPr/>
      <dgm:t>
        <a:bodyPr/>
        <a:lstStyle/>
        <a:p>
          <a:endParaRPr lang="ru-RU"/>
        </a:p>
      </dgm:t>
    </dgm:pt>
    <dgm:pt modelId="{DB63E563-15D9-4A6D-94A6-D49F7B2F2B6D}">
      <dgm:prSet/>
      <dgm:spPr/>
      <dgm:t>
        <a:bodyPr/>
        <a:lstStyle/>
        <a:p>
          <a:r>
            <a:rPr lang="ru-RU" b="0" i="0" u="none" dirty="0" smtClean="0"/>
            <a:t>склонность к частым спорам</a:t>
          </a:r>
          <a:endParaRPr lang="ru-RU" b="0" i="0" u="none" dirty="0"/>
        </a:p>
      </dgm:t>
    </dgm:pt>
    <dgm:pt modelId="{4AA665B0-A7EE-444A-8AEF-D4B3AD0706E6}" type="parTrans" cxnId="{025F5B36-141E-418C-94CD-4D5DFD9F28D7}">
      <dgm:prSet/>
      <dgm:spPr/>
      <dgm:t>
        <a:bodyPr/>
        <a:lstStyle/>
        <a:p>
          <a:endParaRPr lang="ru-RU"/>
        </a:p>
      </dgm:t>
    </dgm:pt>
    <dgm:pt modelId="{2BC87BD9-B9AE-42EB-8711-EE2E350DF3BE}" type="sibTrans" cxnId="{025F5B36-141E-418C-94CD-4D5DFD9F28D7}">
      <dgm:prSet/>
      <dgm:spPr/>
      <dgm:t>
        <a:bodyPr/>
        <a:lstStyle/>
        <a:p>
          <a:endParaRPr lang="ru-RU"/>
        </a:p>
      </dgm:t>
    </dgm:pt>
    <dgm:pt modelId="{4081AB66-458B-4AE5-AE4A-35DD5D473717}">
      <dgm:prSet/>
      <dgm:spPr/>
      <dgm:t>
        <a:bodyPr/>
        <a:lstStyle/>
        <a:p>
          <a:r>
            <a:rPr lang="ru-RU" b="0" i="0" u="none" dirty="0" smtClean="0"/>
            <a:t> выражение гнева</a:t>
          </a:r>
          <a:endParaRPr lang="ru-RU" b="0" i="0" u="none" dirty="0"/>
        </a:p>
      </dgm:t>
    </dgm:pt>
    <dgm:pt modelId="{778DD903-1330-4C88-8D32-ABB69D568427}" type="parTrans" cxnId="{9D360B3C-F5DF-4020-9337-9905BCED2C5C}">
      <dgm:prSet/>
      <dgm:spPr/>
      <dgm:t>
        <a:bodyPr/>
        <a:lstStyle/>
        <a:p>
          <a:endParaRPr lang="ru-RU"/>
        </a:p>
      </dgm:t>
    </dgm:pt>
    <dgm:pt modelId="{B55F1553-5468-4739-AB8D-D6446291E78F}" type="sibTrans" cxnId="{9D360B3C-F5DF-4020-9337-9905BCED2C5C}">
      <dgm:prSet/>
      <dgm:spPr/>
      <dgm:t>
        <a:bodyPr/>
        <a:lstStyle/>
        <a:p>
          <a:endParaRPr lang="ru-RU"/>
        </a:p>
      </dgm:t>
    </dgm:pt>
    <dgm:pt modelId="{1502CFBB-D599-4C56-A0C8-30EA23BD5EB7}">
      <dgm:prSet/>
      <dgm:spPr/>
      <dgm:t>
        <a:bodyPr/>
        <a:lstStyle/>
        <a:p>
          <a:r>
            <a:rPr lang="ru-RU" b="0" i="0" u="none" dirty="0" smtClean="0"/>
            <a:t>пренебрежение интересами окружающих</a:t>
          </a:r>
          <a:endParaRPr lang="ru-RU" b="0" i="0" u="none" dirty="0"/>
        </a:p>
      </dgm:t>
    </dgm:pt>
    <dgm:pt modelId="{A8F34D2D-B238-4E22-9AC8-B664A76266A4}" type="parTrans" cxnId="{F9A19920-E0DC-42B1-9565-0AE3F3D790D8}">
      <dgm:prSet/>
      <dgm:spPr/>
      <dgm:t>
        <a:bodyPr/>
        <a:lstStyle/>
        <a:p>
          <a:endParaRPr lang="ru-RU"/>
        </a:p>
      </dgm:t>
    </dgm:pt>
    <dgm:pt modelId="{FE0F88F8-39BC-4B9A-BC08-EAAA02C4DE90}" type="sibTrans" cxnId="{F9A19920-E0DC-42B1-9565-0AE3F3D790D8}">
      <dgm:prSet/>
      <dgm:spPr/>
      <dgm:t>
        <a:bodyPr/>
        <a:lstStyle/>
        <a:p>
          <a:endParaRPr lang="ru-RU"/>
        </a:p>
      </dgm:t>
    </dgm:pt>
    <dgm:pt modelId="{E4DB7C03-022A-4EDC-9D1E-43CB9D0CE496}" type="pres">
      <dgm:prSet presAssocID="{DE5C6F49-EBEF-4101-B184-9C4FF8F4BF87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7F95F09-E13E-4CC2-9C6C-D92F33FF6C42}" type="pres">
      <dgm:prSet presAssocID="{DB9FFB66-7FE6-4E8C-9D3B-BE4D5971EBA1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598404-CB56-48A2-A23C-54DEE4FF2EE2}" type="pres">
      <dgm:prSet presAssocID="{407B8A1D-74C4-47CB-82B2-B421CFEA9607}" presName="sibTrans" presStyleCnt="0"/>
      <dgm:spPr/>
    </dgm:pt>
    <dgm:pt modelId="{79E461AD-E3F4-4796-B018-7741C84EAEA3}" type="pres">
      <dgm:prSet presAssocID="{0C57C629-9A29-4C9E-AA56-B378FD9192A3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3BF463-F4FB-487B-BC93-D9EE4143F00F}" type="pres">
      <dgm:prSet presAssocID="{82512DD5-971E-4123-B0FD-79EAEE6B269A}" presName="sibTrans" presStyleCnt="0"/>
      <dgm:spPr/>
    </dgm:pt>
    <dgm:pt modelId="{2057252B-F193-4FBE-8609-B2468AFB320C}" type="pres">
      <dgm:prSet presAssocID="{EE9391EA-0785-47AC-8A5D-298370B9A40C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095B1E-0093-422F-8EAB-3BC16DDD1436}" type="pres">
      <dgm:prSet presAssocID="{29ECB9E7-623B-455F-B52B-BC2B3EC5D6D5}" presName="sibTrans" presStyleCnt="0"/>
      <dgm:spPr/>
    </dgm:pt>
    <dgm:pt modelId="{70A99315-785E-47D2-850B-8051CB17B21E}" type="pres">
      <dgm:prSet presAssocID="{DB63E563-15D9-4A6D-94A6-D49F7B2F2B6D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B35810-7288-4A2A-93FC-5B3FD19B0901}" type="pres">
      <dgm:prSet presAssocID="{2BC87BD9-B9AE-42EB-8711-EE2E350DF3BE}" presName="sibTrans" presStyleCnt="0"/>
      <dgm:spPr/>
    </dgm:pt>
    <dgm:pt modelId="{AAF8C894-EEFF-48CA-ABC2-27C9E4ABF9E1}" type="pres">
      <dgm:prSet presAssocID="{4081AB66-458B-4AE5-AE4A-35DD5D473717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1018DC-69E0-465C-8C74-8B5186E04294}" type="pres">
      <dgm:prSet presAssocID="{B55F1553-5468-4739-AB8D-D6446291E78F}" presName="sibTrans" presStyleCnt="0"/>
      <dgm:spPr/>
    </dgm:pt>
    <dgm:pt modelId="{EA74313E-C476-4376-8983-5F29579BC23E}" type="pres">
      <dgm:prSet presAssocID="{1502CFBB-D599-4C56-A0C8-30EA23BD5EB7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9D316D0-B684-4BE4-898E-9D3CD380836B}" type="presOf" srcId="{4081AB66-458B-4AE5-AE4A-35DD5D473717}" destId="{AAF8C894-EEFF-48CA-ABC2-27C9E4ABF9E1}" srcOrd="0" destOrd="0" presId="urn:microsoft.com/office/officeart/2005/8/layout/default"/>
    <dgm:cxn modelId="{9D360B3C-F5DF-4020-9337-9905BCED2C5C}" srcId="{DE5C6F49-EBEF-4101-B184-9C4FF8F4BF87}" destId="{4081AB66-458B-4AE5-AE4A-35DD5D473717}" srcOrd="4" destOrd="0" parTransId="{778DD903-1330-4C88-8D32-ABB69D568427}" sibTransId="{B55F1553-5468-4739-AB8D-D6446291E78F}"/>
    <dgm:cxn modelId="{B0EC3EAB-4736-4E4A-8627-9D093F3984CB}" srcId="{DE5C6F49-EBEF-4101-B184-9C4FF8F4BF87}" destId="{DB9FFB66-7FE6-4E8C-9D3B-BE4D5971EBA1}" srcOrd="0" destOrd="0" parTransId="{21044A08-25CF-428D-84B4-4700C42713FE}" sibTransId="{407B8A1D-74C4-47CB-82B2-B421CFEA9607}"/>
    <dgm:cxn modelId="{9E599EDE-1D14-4380-9D71-7B582239BD52}" srcId="{DE5C6F49-EBEF-4101-B184-9C4FF8F4BF87}" destId="{0C57C629-9A29-4C9E-AA56-B378FD9192A3}" srcOrd="1" destOrd="0" parTransId="{683A2155-9609-469C-900C-C42A466B7F42}" sibTransId="{82512DD5-971E-4123-B0FD-79EAEE6B269A}"/>
    <dgm:cxn modelId="{7043ABDF-64C7-48D8-816C-D1A7BD703673}" type="presOf" srcId="{1502CFBB-D599-4C56-A0C8-30EA23BD5EB7}" destId="{EA74313E-C476-4376-8983-5F29579BC23E}" srcOrd="0" destOrd="0" presId="urn:microsoft.com/office/officeart/2005/8/layout/default"/>
    <dgm:cxn modelId="{F9A19920-E0DC-42B1-9565-0AE3F3D790D8}" srcId="{DE5C6F49-EBEF-4101-B184-9C4FF8F4BF87}" destId="{1502CFBB-D599-4C56-A0C8-30EA23BD5EB7}" srcOrd="5" destOrd="0" parTransId="{A8F34D2D-B238-4E22-9AC8-B664A76266A4}" sibTransId="{FE0F88F8-39BC-4B9A-BC08-EAAA02C4DE90}"/>
    <dgm:cxn modelId="{CA6849E4-8521-463E-B2E6-CFCC10203320}" type="presOf" srcId="{DB9FFB66-7FE6-4E8C-9D3B-BE4D5971EBA1}" destId="{C7F95F09-E13E-4CC2-9C6C-D92F33FF6C42}" srcOrd="0" destOrd="0" presId="urn:microsoft.com/office/officeart/2005/8/layout/default"/>
    <dgm:cxn modelId="{D6D4E377-1929-4326-97B7-909668D14988}" srcId="{DE5C6F49-EBEF-4101-B184-9C4FF8F4BF87}" destId="{EE9391EA-0785-47AC-8A5D-298370B9A40C}" srcOrd="2" destOrd="0" parTransId="{C4331E0A-8341-47E1-B9EF-30EB4546BB5E}" sibTransId="{29ECB9E7-623B-455F-B52B-BC2B3EC5D6D5}"/>
    <dgm:cxn modelId="{6EA62055-D5E7-4ABE-A787-021FAF827AFE}" type="presOf" srcId="{0C57C629-9A29-4C9E-AA56-B378FD9192A3}" destId="{79E461AD-E3F4-4796-B018-7741C84EAEA3}" srcOrd="0" destOrd="0" presId="urn:microsoft.com/office/officeart/2005/8/layout/default"/>
    <dgm:cxn modelId="{025F5B36-141E-418C-94CD-4D5DFD9F28D7}" srcId="{DE5C6F49-EBEF-4101-B184-9C4FF8F4BF87}" destId="{DB63E563-15D9-4A6D-94A6-D49F7B2F2B6D}" srcOrd="3" destOrd="0" parTransId="{4AA665B0-A7EE-444A-8AEF-D4B3AD0706E6}" sibTransId="{2BC87BD9-B9AE-42EB-8711-EE2E350DF3BE}"/>
    <dgm:cxn modelId="{D6920505-5D5F-44BC-B501-CE7769125E51}" type="presOf" srcId="{DE5C6F49-EBEF-4101-B184-9C4FF8F4BF87}" destId="{E4DB7C03-022A-4EDC-9D1E-43CB9D0CE496}" srcOrd="0" destOrd="0" presId="urn:microsoft.com/office/officeart/2005/8/layout/default"/>
    <dgm:cxn modelId="{15775FD2-AF86-48A7-B2BD-48336710BF8D}" type="presOf" srcId="{DB63E563-15D9-4A6D-94A6-D49F7B2F2B6D}" destId="{70A99315-785E-47D2-850B-8051CB17B21E}" srcOrd="0" destOrd="0" presId="urn:microsoft.com/office/officeart/2005/8/layout/default"/>
    <dgm:cxn modelId="{568F0C0D-8255-45CA-970D-EAC3CE259C05}" type="presOf" srcId="{EE9391EA-0785-47AC-8A5D-298370B9A40C}" destId="{2057252B-F193-4FBE-8609-B2468AFB320C}" srcOrd="0" destOrd="0" presId="urn:microsoft.com/office/officeart/2005/8/layout/default"/>
    <dgm:cxn modelId="{0E3D16B1-2D15-49F9-A474-F015C4A55A5F}" type="presParOf" srcId="{E4DB7C03-022A-4EDC-9D1E-43CB9D0CE496}" destId="{C7F95F09-E13E-4CC2-9C6C-D92F33FF6C42}" srcOrd="0" destOrd="0" presId="urn:microsoft.com/office/officeart/2005/8/layout/default"/>
    <dgm:cxn modelId="{DB31D1EB-93B2-4B39-830D-1DC8EA0FD6F4}" type="presParOf" srcId="{E4DB7C03-022A-4EDC-9D1E-43CB9D0CE496}" destId="{58598404-CB56-48A2-A23C-54DEE4FF2EE2}" srcOrd="1" destOrd="0" presId="urn:microsoft.com/office/officeart/2005/8/layout/default"/>
    <dgm:cxn modelId="{40D15C19-EB01-4CD3-83D0-ADC140A2C197}" type="presParOf" srcId="{E4DB7C03-022A-4EDC-9D1E-43CB9D0CE496}" destId="{79E461AD-E3F4-4796-B018-7741C84EAEA3}" srcOrd="2" destOrd="0" presId="urn:microsoft.com/office/officeart/2005/8/layout/default"/>
    <dgm:cxn modelId="{BF8CE7EA-4A3A-4837-B308-378B99EB6D56}" type="presParOf" srcId="{E4DB7C03-022A-4EDC-9D1E-43CB9D0CE496}" destId="{2C3BF463-F4FB-487B-BC93-D9EE4143F00F}" srcOrd="3" destOrd="0" presId="urn:microsoft.com/office/officeart/2005/8/layout/default"/>
    <dgm:cxn modelId="{20D915F6-07F6-413D-A7B5-65DDB403430C}" type="presParOf" srcId="{E4DB7C03-022A-4EDC-9D1E-43CB9D0CE496}" destId="{2057252B-F193-4FBE-8609-B2468AFB320C}" srcOrd="4" destOrd="0" presId="urn:microsoft.com/office/officeart/2005/8/layout/default"/>
    <dgm:cxn modelId="{85305C42-F48E-4C0E-9030-2648354B5E5B}" type="presParOf" srcId="{E4DB7C03-022A-4EDC-9D1E-43CB9D0CE496}" destId="{73095B1E-0093-422F-8EAB-3BC16DDD1436}" srcOrd="5" destOrd="0" presId="urn:microsoft.com/office/officeart/2005/8/layout/default"/>
    <dgm:cxn modelId="{2C990C33-6BBA-449C-879F-A2894E52554E}" type="presParOf" srcId="{E4DB7C03-022A-4EDC-9D1E-43CB9D0CE496}" destId="{70A99315-785E-47D2-850B-8051CB17B21E}" srcOrd="6" destOrd="0" presId="urn:microsoft.com/office/officeart/2005/8/layout/default"/>
    <dgm:cxn modelId="{995E975E-AA4E-433E-BE7E-82CD6B1F9271}" type="presParOf" srcId="{E4DB7C03-022A-4EDC-9D1E-43CB9D0CE496}" destId="{70B35810-7288-4A2A-93FC-5B3FD19B0901}" srcOrd="7" destOrd="0" presId="urn:microsoft.com/office/officeart/2005/8/layout/default"/>
    <dgm:cxn modelId="{740709AE-3D1C-4DCF-A0C6-B3928F0ACFE3}" type="presParOf" srcId="{E4DB7C03-022A-4EDC-9D1E-43CB9D0CE496}" destId="{AAF8C894-EEFF-48CA-ABC2-27C9E4ABF9E1}" srcOrd="8" destOrd="0" presId="urn:microsoft.com/office/officeart/2005/8/layout/default"/>
    <dgm:cxn modelId="{1362A64C-D3E5-4317-8A04-A7091319ABB1}" type="presParOf" srcId="{E4DB7C03-022A-4EDC-9D1E-43CB9D0CE496}" destId="{A11018DC-69E0-465C-8C74-8B5186E04294}" srcOrd="9" destOrd="0" presId="urn:microsoft.com/office/officeart/2005/8/layout/default"/>
    <dgm:cxn modelId="{D1584FFD-0833-4776-8694-D0168CC1B32B}" type="presParOf" srcId="{E4DB7C03-022A-4EDC-9D1E-43CB9D0CE496}" destId="{EA74313E-C476-4376-8983-5F29579BC23E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2C56B52-68B8-4584-8775-49D9AB68144A}" type="doc">
      <dgm:prSet loTypeId="urn:microsoft.com/office/officeart/2005/8/layout/equation2" loCatId="process" qsTypeId="urn:microsoft.com/office/officeart/2005/8/quickstyle/simple2" qsCatId="simple" csTypeId="urn:microsoft.com/office/officeart/2005/8/colors/colorful1" csCatId="colorful" phldr="1"/>
      <dgm:spPr/>
    </dgm:pt>
    <dgm:pt modelId="{81EE10E5-6736-41FE-A807-20FCE21C02F6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РАННЕЕ ВЫЯВЛЕНИЕ И РАННЕЕ НАПРАВЛЕНИЕ НА ОБСЛЕДОВАНИЕ</a:t>
          </a:r>
          <a:endParaRPr lang="ru-RU" dirty="0">
            <a:solidFill>
              <a:schemeClr val="tx1"/>
            </a:solidFill>
          </a:endParaRPr>
        </a:p>
      </dgm:t>
    </dgm:pt>
    <dgm:pt modelId="{95DA07CB-4770-4D9E-8142-7DBD25878F47}" type="parTrans" cxnId="{0EA259CC-7DE8-4045-A328-4DBF959FFFDB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CA99A7F6-975A-4019-8B9D-6B48A7D0BDCF}" type="sibTrans" cxnId="{0EA259CC-7DE8-4045-A328-4DBF959FFFDB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88B03E88-0DA3-4D33-A725-DC78D27F0FBA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РАННЕЕ НАЧАЛО ПОМОЩИ и СОЗДАНИЕ БЛАГОПРИЯТНОЙ СРЕДЫ</a:t>
          </a:r>
          <a:endParaRPr lang="ru-RU" dirty="0">
            <a:solidFill>
              <a:schemeClr val="tx1"/>
            </a:solidFill>
          </a:endParaRPr>
        </a:p>
      </dgm:t>
    </dgm:pt>
    <dgm:pt modelId="{689D5E18-F673-47F4-812B-7F40A398122D}" type="parTrans" cxnId="{5F9014FD-2134-4FD1-9A3A-641D630131AF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34736BAA-D386-469B-8E05-BB72148EBFE1}" type="sibTrans" cxnId="{5F9014FD-2134-4FD1-9A3A-641D630131AF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4717D61A-F9F6-4100-A6E3-43CF48F266C3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ПРОФИЛАКТИКА СОЦИАЛЬНО-ПСИХОЛОГИЧЕСКОЙ ДЕЗАДАПТАЦИИ</a:t>
          </a:r>
          <a:endParaRPr lang="ru-RU" sz="1600" dirty="0">
            <a:solidFill>
              <a:schemeClr val="tx1"/>
            </a:solidFill>
          </a:endParaRPr>
        </a:p>
      </dgm:t>
    </dgm:pt>
    <dgm:pt modelId="{70E82DEF-4954-422C-96A2-6CA5B766B547}" type="parTrans" cxnId="{5CF35F50-8DA0-4128-9C16-5F9A491C0817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368D336F-BE6B-41D2-862D-846BC1030577}" type="sibTrans" cxnId="{5CF35F50-8DA0-4128-9C16-5F9A491C0817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37A67280-5BE4-4CA9-A5AD-1FA74BC0450F}" type="pres">
      <dgm:prSet presAssocID="{72C56B52-68B8-4584-8775-49D9AB68144A}" presName="Name0" presStyleCnt="0">
        <dgm:presLayoutVars>
          <dgm:dir/>
          <dgm:resizeHandles val="exact"/>
        </dgm:presLayoutVars>
      </dgm:prSet>
      <dgm:spPr/>
    </dgm:pt>
    <dgm:pt modelId="{F144489A-88AA-4108-935E-C6F4523B67A9}" type="pres">
      <dgm:prSet presAssocID="{72C56B52-68B8-4584-8775-49D9AB68144A}" presName="vNodes" presStyleCnt="0"/>
      <dgm:spPr/>
    </dgm:pt>
    <dgm:pt modelId="{4EE37725-B179-43F7-AE49-120ACD08E3AF}" type="pres">
      <dgm:prSet presAssocID="{81EE10E5-6736-41FE-A807-20FCE21C02F6}" presName="node" presStyleLbl="node1" presStyleIdx="0" presStyleCnt="3" custScaleX="129716" custScaleY="1204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22EDAB-F54F-4430-BAB4-3E0E7E8FCF34}" type="pres">
      <dgm:prSet presAssocID="{CA99A7F6-975A-4019-8B9D-6B48A7D0BDCF}" presName="spacerT" presStyleCnt="0"/>
      <dgm:spPr/>
    </dgm:pt>
    <dgm:pt modelId="{4B0BF814-3DD4-4142-AD75-EE854A9E6AC4}" type="pres">
      <dgm:prSet presAssocID="{CA99A7F6-975A-4019-8B9D-6B48A7D0BDCF}" presName="sibTrans" presStyleLbl="sibTrans2D1" presStyleIdx="0" presStyleCnt="2"/>
      <dgm:spPr/>
      <dgm:t>
        <a:bodyPr/>
        <a:lstStyle/>
        <a:p>
          <a:endParaRPr lang="ru-RU"/>
        </a:p>
      </dgm:t>
    </dgm:pt>
    <dgm:pt modelId="{6905C1C7-F04A-4E7F-B0B1-BDEA6124313E}" type="pres">
      <dgm:prSet presAssocID="{CA99A7F6-975A-4019-8B9D-6B48A7D0BDCF}" presName="spacerB" presStyleCnt="0"/>
      <dgm:spPr/>
    </dgm:pt>
    <dgm:pt modelId="{0DF5B525-EC74-475E-BFA0-54DC43592877}" type="pres">
      <dgm:prSet presAssocID="{88B03E88-0DA3-4D33-A725-DC78D27F0FBA}" presName="node" presStyleLbl="node1" presStyleIdx="1" presStyleCnt="3" custScaleX="130466" custScaleY="1195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2FEACA-7C9D-4E1B-8173-93C04E8834E7}" type="pres">
      <dgm:prSet presAssocID="{72C56B52-68B8-4584-8775-49D9AB68144A}" presName="sibTransLast" presStyleLbl="sibTrans2D1" presStyleIdx="1" presStyleCnt="2"/>
      <dgm:spPr/>
      <dgm:t>
        <a:bodyPr/>
        <a:lstStyle/>
        <a:p>
          <a:endParaRPr lang="ru-RU"/>
        </a:p>
      </dgm:t>
    </dgm:pt>
    <dgm:pt modelId="{8B56A878-1761-400A-8BE9-CB178E295D38}" type="pres">
      <dgm:prSet presAssocID="{72C56B52-68B8-4584-8775-49D9AB68144A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1130644F-498F-46A1-B104-B2D1D170AD83}" type="pres">
      <dgm:prSet presAssocID="{72C56B52-68B8-4584-8775-49D9AB68144A}" presName="las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BDC2774-30D3-465D-986D-BC3BF624C29C}" type="presOf" srcId="{4717D61A-F9F6-4100-A6E3-43CF48F266C3}" destId="{1130644F-498F-46A1-B104-B2D1D170AD83}" srcOrd="0" destOrd="0" presId="urn:microsoft.com/office/officeart/2005/8/layout/equation2"/>
    <dgm:cxn modelId="{854B67ED-6B70-4C85-B537-E7CB658F2E96}" type="presOf" srcId="{88B03E88-0DA3-4D33-A725-DC78D27F0FBA}" destId="{0DF5B525-EC74-475E-BFA0-54DC43592877}" srcOrd="0" destOrd="0" presId="urn:microsoft.com/office/officeart/2005/8/layout/equation2"/>
    <dgm:cxn modelId="{281834A3-D697-4F57-BF50-A4DC21A8E532}" type="presOf" srcId="{CA99A7F6-975A-4019-8B9D-6B48A7D0BDCF}" destId="{4B0BF814-3DD4-4142-AD75-EE854A9E6AC4}" srcOrd="0" destOrd="0" presId="urn:microsoft.com/office/officeart/2005/8/layout/equation2"/>
    <dgm:cxn modelId="{E2DE35A4-84E4-48ED-8A01-4920F31107CD}" type="presOf" srcId="{34736BAA-D386-469B-8E05-BB72148EBFE1}" destId="{8B56A878-1761-400A-8BE9-CB178E295D38}" srcOrd="1" destOrd="0" presId="urn:microsoft.com/office/officeart/2005/8/layout/equation2"/>
    <dgm:cxn modelId="{0EA259CC-7DE8-4045-A328-4DBF959FFFDB}" srcId="{72C56B52-68B8-4584-8775-49D9AB68144A}" destId="{81EE10E5-6736-41FE-A807-20FCE21C02F6}" srcOrd="0" destOrd="0" parTransId="{95DA07CB-4770-4D9E-8142-7DBD25878F47}" sibTransId="{CA99A7F6-975A-4019-8B9D-6B48A7D0BDCF}"/>
    <dgm:cxn modelId="{A2E3706F-4344-4FE2-B9C6-624A97CD9DED}" type="presOf" srcId="{72C56B52-68B8-4584-8775-49D9AB68144A}" destId="{37A67280-5BE4-4CA9-A5AD-1FA74BC0450F}" srcOrd="0" destOrd="0" presId="urn:microsoft.com/office/officeart/2005/8/layout/equation2"/>
    <dgm:cxn modelId="{5F9014FD-2134-4FD1-9A3A-641D630131AF}" srcId="{72C56B52-68B8-4584-8775-49D9AB68144A}" destId="{88B03E88-0DA3-4D33-A725-DC78D27F0FBA}" srcOrd="1" destOrd="0" parTransId="{689D5E18-F673-47F4-812B-7F40A398122D}" sibTransId="{34736BAA-D386-469B-8E05-BB72148EBFE1}"/>
    <dgm:cxn modelId="{AB97C6E9-710E-49EA-B10A-DA3115AD601B}" type="presOf" srcId="{34736BAA-D386-469B-8E05-BB72148EBFE1}" destId="{202FEACA-7C9D-4E1B-8173-93C04E8834E7}" srcOrd="0" destOrd="0" presId="urn:microsoft.com/office/officeart/2005/8/layout/equation2"/>
    <dgm:cxn modelId="{950E6889-B4D8-49FC-A306-49E4CDFCBA1B}" type="presOf" srcId="{81EE10E5-6736-41FE-A807-20FCE21C02F6}" destId="{4EE37725-B179-43F7-AE49-120ACD08E3AF}" srcOrd="0" destOrd="0" presId="urn:microsoft.com/office/officeart/2005/8/layout/equation2"/>
    <dgm:cxn modelId="{5CF35F50-8DA0-4128-9C16-5F9A491C0817}" srcId="{72C56B52-68B8-4584-8775-49D9AB68144A}" destId="{4717D61A-F9F6-4100-A6E3-43CF48F266C3}" srcOrd="2" destOrd="0" parTransId="{70E82DEF-4954-422C-96A2-6CA5B766B547}" sibTransId="{368D336F-BE6B-41D2-862D-846BC1030577}"/>
    <dgm:cxn modelId="{9DFDF8B1-7DBA-4D26-B776-116164036A71}" type="presParOf" srcId="{37A67280-5BE4-4CA9-A5AD-1FA74BC0450F}" destId="{F144489A-88AA-4108-935E-C6F4523B67A9}" srcOrd="0" destOrd="0" presId="urn:microsoft.com/office/officeart/2005/8/layout/equation2"/>
    <dgm:cxn modelId="{4F5CAB9D-0508-4950-90EB-517D7A8D879C}" type="presParOf" srcId="{F144489A-88AA-4108-935E-C6F4523B67A9}" destId="{4EE37725-B179-43F7-AE49-120ACD08E3AF}" srcOrd="0" destOrd="0" presId="urn:microsoft.com/office/officeart/2005/8/layout/equation2"/>
    <dgm:cxn modelId="{A66806E4-AB50-45A3-92A0-80565182A3D7}" type="presParOf" srcId="{F144489A-88AA-4108-935E-C6F4523B67A9}" destId="{1C22EDAB-F54F-4430-BAB4-3E0E7E8FCF34}" srcOrd="1" destOrd="0" presId="urn:microsoft.com/office/officeart/2005/8/layout/equation2"/>
    <dgm:cxn modelId="{0E598CC4-CE9E-4051-82C2-407DFD2F06DC}" type="presParOf" srcId="{F144489A-88AA-4108-935E-C6F4523B67A9}" destId="{4B0BF814-3DD4-4142-AD75-EE854A9E6AC4}" srcOrd="2" destOrd="0" presId="urn:microsoft.com/office/officeart/2005/8/layout/equation2"/>
    <dgm:cxn modelId="{BB317F7A-6C00-403D-8ADD-2C4869BE5167}" type="presParOf" srcId="{F144489A-88AA-4108-935E-C6F4523B67A9}" destId="{6905C1C7-F04A-4E7F-B0B1-BDEA6124313E}" srcOrd="3" destOrd="0" presId="urn:microsoft.com/office/officeart/2005/8/layout/equation2"/>
    <dgm:cxn modelId="{BC1A3A60-9614-430B-B9C0-C07CEF7D0BC6}" type="presParOf" srcId="{F144489A-88AA-4108-935E-C6F4523B67A9}" destId="{0DF5B525-EC74-475E-BFA0-54DC43592877}" srcOrd="4" destOrd="0" presId="urn:microsoft.com/office/officeart/2005/8/layout/equation2"/>
    <dgm:cxn modelId="{A2F1B71E-0F95-4A25-896C-B2B1EA2D72CD}" type="presParOf" srcId="{37A67280-5BE4-4CA9-A5AD-1FA74BC0450F}" destId="{202FEACA-7C9D-4E1B-8173-93C04E8834E7}" srcOrd="1" destOrd="0" presId="urn:microsoft.com/office/officeart/2005/8/layout/equation2"/>
    <dgm:cxn modelId="{9B5614D8-3294-4799-938C-4677308E3EB2}" type="presParOf" srcId="{202FEACA-7C9D-4E1B-8173-93C04E8834E7}" destId="{8B56A878-1761-400A-8BE9-CB178E295D38}" srcOrd="0" destOrd="0" presId="urn:microsoft.com/office/officeart/2005/8/layout/equation2"/>
    <dgm:cxn modelId="{983486BE-9E10-46B7-AD7E-877C08E12035}" type="presParOf" srcId="{37A67280-5BE4-4CA9-A5AD-1FA74BC0450F}" destId="{1130644F-498F-46A1-B104-B2D1D170AD83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A92033D-4FC8-4ED7-99F9-DDDC8F31B790}" type="doc">
      <dgm:prSet loTypeId="urn:microsoft.com/office/officeart/2005/8/layout/vList5" loCatId="list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41EFF613-F156-4B86-BE3D-650EC86B942A}">
      <dgm:prSet/>
      <dgm:spPr/>
      <dgm:t>
        <a:bodyPr/>
        <a:lstStyle/>
        <a:p>
          <a:r>
            <a:rPr lang="ru-RU" b="0" i="0" u="none" dirty="0" smtClean="0"/>
            <a:t>СВОЕВРЕМЕННОСТЬ</a:t>
          </a:r>
          <a:endParaRPr lang="ru-RU" b="0" i="0" u="none" dirty="0"/>
        </a:p>
      </dgm:t>
    </dgm:pt>
    <dgm:pt modelId="{74F4E6E5-F3FD-4674-B53A-C883D60ACB97}" type="parTrans" cxnId="{777564CA-1FED-4704-A62D-B5C4E1583C12}">
      <dgm:prSet/>
      <dgm:spPr/>
      <dgm:t>
        <a:bodyPr/>
        <a:lstStyle/>
        <a:p>
          <a:endParaRPr lang="ru-RU"/>
        </a:p>
      </dgm:t>
    </dgm:pt>
    <dgm:pt modelId="{6BD81F0F-9747-4B5F-A8B2-FBBB5041B4F8}" type="sibTrans" cxnId="{777564CA-1FED-4704-A62D-B5C4E1583C12}">
      <dgm:prSet/>
      <dgm:spPr/>
      <dgm:t>
        <a:bodyPr/>
        <a:lstStyle/>
        <a:p>
          <a:endParaRPr lang="ru-RU"/>
        </a:p>
      </dgm:t>
    </dgm:pt>
    <dgm:pt modelId="{DAE0FB98-A088-4AF1-90FB-81FCB4FA028D}">
      <dgm:prSet/>
      <dgm:spPr/>
      <dgm:t>
        <a:bodyPr/>
        <a:lstStyle/>
        <a:p>
          <a:r>
            <a:rPr lang="ru-RU" b="0" i="0" u="none" dirty="0" smtClean="0"/>
            <a:t>ДИФФЕРЕНЦИРОВАННОСТЬ</a:t>
          </a:r>
          <a:endParaRPr lang="ru-RU" b="0" i="0" u="none" dirty="0"/>
        </a:p>
      </dgm:t>
    </dgm:pt>
    <dgm:pt modelId="{EC588263-BA9F-4B09-BDB8-362F51FE5E58}" type="parTrans" cxnId="{7AD5402E-C0A8-46F6-B23B-09394107CF90}">
      <dgm:prSet/>
      <dgm:spPr/>
      <dgm:t>
        <a:bodyPr/>
        <a:lstStyle/>
        <a:p>
          <a:endParaRPr lang="ru-RU"/>
        </a:p>
      </dgm:t>
    </dgm:pt>
    <dgm:pt modelId="{029EF4A0-2E1F-4260-A19C-C9E411E6DF75}" type="sibTrans" cxnId="{7AD5402E-C0A8-46F6-B23B-09394107CF90}">
      <dgm:prSet/>
      <dgm:spPr/>
      <dgm:t>
        <a:bodyPr/>
        <a:lstStyle/>
        <a:p>
          <a:endParaRPr lang="ru-RU"/>
        </a:p>
      </dgm:t>
    </dgm:pt>
    <dgm:pt modelId="{DA17F30F-81D2-490A-A08A-8827414FF876}">
      <dgm:prSet/>
      <dgm:spPr/>
      <dgm:t>
        <a:bodyPr/>
        <a:lstStyle/>
        <a:p>
          <a:r>
            <a:rPr lang="ru-RU" b="0" i="0" u="none" dirty="0" smtClean="0"/>
            <a:t>ПОСЛЕДОВАТЕЛЬНОСТЬ</a:t>
          </a:r>
          <a:endParaRPr lang="ru-RU" b="0" i="0" u="none" dirty="0"/>
        </a:p>
      </dgm:t>
    </dgm:pt>
    <dgm:pt modelId="{2497FC30-143E-45B0-8303-B69D81FE8547}" type="parTrans" cxnId="{3AAE3F5C-E691-41C7-AB0A-E0AE0A910ED2}">
      <dgm:prSet/>
      <dgm:spPr/>
      <dgm:t>
        <a:bodyPr/>
        <a:lstStyle/>
        <a:p>
          <a:endParaRPr lang="ru-RU"/>
        </a:p>
      </dgm:t>
    </dgm:pt>
    <dgm:pt modelId="{B34BDFA0-D0A0-48AB-B608-38A53C4569EE}" type="sibTrans" cxnId="{3AAE3F5C-E691-41C7-AB0A-E0AE0A910ED2}">
      <dgm:prSet/>
      <dgm:spPr/>
      <dgm:t>
        <a:bodyPr/>
        <a:lstStyle/>
        <a:p>
          <a:endParaRPr lang="ru-RU"/>
        </a:p>
      </dgm:t>
    </dgm:pt>
    <dgm:pt modelId="{632DE810-24F4-445C-B8D4-067723F282BE}">
      <dgm:prSet/>
      <dgm:spPr/>
      <dgm:t>
        <a:bodyPr/>
        <a:lstStyle/>
        <a:p>
          <a:r>
            <a:rPr lang="ru-RU" b="0" i="0" u="none" dirty="0" smtClean="0"/>
            <a:t>При первых проявлениях стойкого асоциального (проблемного) поведения стоит обратиться за помощью к специалистам</a:t>
          </a:r>
          <a:endParaRPr lang="ru-RU" b="0" i="0" u="none" dirty="0"/>
        </a:p>
      </dgm:t>
    </dgm:pt>
    <dgm:pt modelId="{296513F1-450E-4040-966A-7DE0FCB0E7B4}" type="parTrans" cxnId="{C6A449F3-96EE-4032-909C-AFFDAD7547C9}">
      <dgm:prSet/>
      <dgm:spPr/>
    </dgm:pt>
    <dgm:pt modelId="{AC735F2D-813A-4886-9C7C-A9CE56470D67}" type="sibTrans" cxnId="{C6A449F3-96EE-4032-909C-AFFDAD7547C9}">
      <dgm:prSet/>
      <dgm:spPr/>
    </dgm:pt>
    <dgm:pt modelId="{EC3C1C1F-1553-4521-99A4-5C8E752ADE0C}">
      <dgm:prSet/>
      <dgm:spPr/>
      <dgm:t>
        <a:bodyPr/>
        <a:lstStyle/>
        <a:p>
          <a:r>
            <a:rPr lang="ru-RU" b="0" i="0" u="none" dirty="0" smtClean="0"/>
            <a:t>Необходимо определить причины возникновения нарушений в поведении ребенка. Для этого родителям нужно организовать медицинские и психолого-педагогические обследования ребенка, которые бы могли определить причину социально-психологической </a:t>
          </a:r>
          <a:r>
            <a:rPr lang="ru-RU" b="0" i="0" u="none" dirty="0" err="1" smtClean="0"/>
            <a:t>дезадаптации</a:t>
          </a:r>
          <a:endParaRPr lang="ru-RU" b="0" i="0" u="none" dirty="0"/>
        </a:p>
      </dgm:t>
    </dgm:pt>
    <dgm:pt modelId="{FACD2901-B7A8-47DD-BA0D-5C320FF59D81}" type="parTrans" cxnId="{08C537D0-D399-43E6-B330-038F199DF16B}">
      <dgm:prSet/>
      <dgm:spPr/>
    </dgm:pt>
    <dgm:pt modelId="{C0DFA9D4-A5E1-40A6-B6B2-BA0E45464F9E}" type="sibTrans" cxnId="{08C537D0-D399-43E6-B330-038F199DF16B}">
      <dgm:prSet/>
      <dgm:spPr/>
    </dgm:pt>
    <dgm:pt modelId="{9209B421-8AC4-4111-836D-98B69589565C}">
      <dgm:prSet/>
      <dgm:spPr/>
      <dgm:t>
        <a:bodyPr/>
        <a:lstStyle/>
        <a:p>
          <a:r>
            <a:rPr lang="ru-RU" b="0" i="0" u="none" dirty="0" smtClean="0"/>
            <a:t>Родителям следует шаг за шагом выполнять рекомендации специалистов для оценки результативности проводимых мероприятий</a:t>
          </a:r>
          <a:endParaRPr lang="ru-RU" b="0" i="0" u="none" dirty="0"/>
        </a:p>
      </dgm:t>
    </dgm:pt>
    <dgm:pt modelId="{E7949F0B-68AB-4AD4-8438-C36E5AEED130}" type="parTrans" cxnId="{DB5CF48E-FD9C-4696-83BE-2CB2D4FCE415}">
      <dgm:prSet/>
      <dgm:spPr/>
    </dgm:pt>
    <dgm:pt modelId="{D20F6BB0-D95D-4D68-9374-0C8D43186626}" type="sibTrans" cxnId="{DB5CF48E-FD9C-4696-83BE-2CB2D4FCE415}">
      <dgm:prSet/>
      <dgm:spPr/>
    </dgm:pt>
    <dgm:pt modelId="{EAA2A133-925F-4E26-898C-737A9EFDA4BE}">
      <dgm:prSet/>
      <dgm:spPr/>
      <dgm:t>
        <a:bodyPr/>
        <a:lstStyle/>
        <a:p>
          <a:r>
            <a:rPr lang="ru-RU" b="0" i="0" u="none" dirty="0" smtClean="0"/>
            <a:t>КОМПЛЕКСНОСТЬ</a:t>
          </a:r>
          <a:endParaRPr lang="ru-RU" b="0" i="0" u="none" dirty="0"/>
        </a:p>
      </dgm:t>
    </dgm:pt>
    <dgm:pt modelId="{C87BE318-44BE-4014-85C7-B7E7AE5D2FA8}" type="parTrans" cxnId="{5562518B-B39E-4B91-A471-ACB2403EA738}">
      <dgm:prSet/>
      <dgm:spPr/>
    </dgm:pt>
    <dgm:pt modelId="{DCD111D3-89BF-4D57-BE5F-B3154B332BA2}" type="sibTrans" cxnId="{5562518B-B39E-4B91-A471-ACB2403EA738}">
      <dgm:prSet/>
      <dgm:spPr/>
    </dgm:pt>
    <dgm:pt modelId="{B8AEA26F-5B83-4DC5-A7CD-5A5798602A0F}">
      <dgm:prSet/>
      <dgm:spPr/>
      <dgm:t>
        <a:bodyPr/>
        <a:lstStyle/>
        <a:p>
          <a:r>
            <a:rPr lang="ru-RU" b="0" i="0" u="none" dirty="0" smtClean="0"/>
            <a:t>Недостаточно подключить к работе несколько педагогов и/или медицинских работников. Необходимо, чтобы все специалисты обязательно с участием родителей взаимодействовали между собой и стали командой, работающей на достижение одной цели - формирование социально приемлемого </a:t>
          </a:r>
          <a:r>
            <a:rPr lang="ru-RU" b="0" i="0" u="none" smtClean="0"/>
            <a:t>поведения ребенка</a:t>
          </a:r>
          <a:endParaRPr lang="ru-RU" b="0" i="0" u="none" dirty="0"/>
        </a:p>
      </dgm:t>
    </dgm:pt>
    <dgm:pt modelId="{F16F3CE5-A36D-46FC-83EF-F88B02780C3D}" type="parTrans" cxnId="{8EF29EAE-082A-47E4-B42E-799F09BF2489}">
      <dgm:prSet/>
      <dgm:spPr/>
    </dgm:pt>
    <dgm:pt modelId="{600220E8-4D36-4772-9E4E-A13D5358CB0F}" type="sibTrans" cxnId="{8EF29EAE-082A-47E4-B42E-799F09BF2489}">
      <dgm:prSet/>
      <dgm:spPr/>
    </dgm:pt>
    <dgm:pt modelId="{460788AF-3ADE-4892-BC5E-5A8347811180}" type="pres">
      <dgm:prSet presAssocID="{9A92033D-4FC8-4ED7-99F9-DDDC8F31B79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DBDD645-F277-4FB6-A87F-8B8960F6A72E}" type="pres">
      <dgm:prSet presAssocID="{41EFF613-F156-4B86-BE3D-650EC86B942A}" presName="linNode" presStyleCnt="0"/>
      <dgm:spPr/>
    </dgm:pt>
    <dgm:pt modelId="{FFB45547-6645-44A5-85E0-91E9B5BB304D}" type="pres">
      <dgm:prSet presAssocID="{41EFF613-F156-4B86-BE3D-650EC86B942A}" presName="parentText" presStyleLbl="node1" presStyleIdx="0" presStyleCnt="4" custLinFactNeighborY="-20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D831B9-794C-4C2B-94D8-4AC49076121D}" type="pres">
      <dgm:prSet presAssocID="{41EFF613-F156-4B86-BE3D-650EC86B942A}" presName="descendantText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688383-26B0-4C38-8D87-56D71BA2C5EC}" type="pres">
      <dgm:prSet presAssocID="{6BD81F0F-9747-4B5F-A8B2-FBBB5041B4F8}" presName="sp" presStyleCnt="0"/>
      <dgm:spPr/>
    </dgm:pt>
    <dgm:pt modelId="{C94EFC50-83A2-4627-A143-0954CF578420}" type="pres">
      <dgm:prSet presAssocID="{DAE0FB98-A088-4AF1-90FB-81FCB4FA028D}" presName="linNode" presStyleCnt="0"/>
      <dgm:spPr/>
    </dgm:pt>
    <dgm:pt modelId="{C346EF64-C84F-440B-9656-E0B7F15B2C47}" type="pres">
      <dgm:prSet presAssocID="{DAE0FB98-A088-4AF1-90FB-81FCB4FA028D}" presName="parentText" presStyleLbl="node1" presStyleIdx="1" presStyleCnt="4" custLinFactNeighborY="161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61AB8D-F491-4AA2-B380-89AB9FD19A0E}" type="pres">
      <dgm:prSet presAssocID="{DAE0FB98-A088-4AF1-90FB-81FCB4FA028D}" presName="descendantText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411765-766C-476E-9D31-8934650951AB}" type="pres">
      <dgm:prSet presAssocID="{029EF4A0-2E1F-4260-A19C-C9E411E6DF75}" presName="sp" presStyleCnt="0"/>
      <dgm:spPr/>
    </dgm:pt>
    <dgm:pt modelId="{36204614-5353-4DB0-A49C-9F74E673C1B5}" type="pres">
      <dgm:prSet presAssocID="{DA17F30F-81D2-490A-A08A-8827414FF876}" presName="linNode" presStyleCnt="0"/>
      <dgm:spPr/>
    </dgm:pt>
    <dgm:pt modelId="{81AEA078-AD5F-4AEE-9B32-57F6A672DD83}" type="pres">
      <dgm:prSet presAssocID="{DA17F30F-81D2-490A-A08A-8827414FF876}" presName="parentText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9A3646-E8EC-49D0-A075-B7A51DAEDE48}" type="pres">
      <dgm:prSet presAssocID="{DA17F30F-81D2-490A-A08A-8827414FF876}" presName="descendantText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A50282-5C75-48EF-8C3B-E45D5D99FE0F}" type="pres">
      <dgm:prSet presAssocID="{B34BDFA0-D0A0-48AB-B608-38A53C4569EE}" presName="sp" presStyleCnt="0"/>
      <dgm:spPr/>
    </dgm:pt>
    <dgm:pt modelId="{7995A1BF-69BD-4453-878D-50A06C3AAAD3}" type="pres">
      <dgm:prSet presAssocID="{EAA2A133-925F-4E26-898C-737A9EFDA4BE}" presName="linNode" presStyleCnt="0"/>
      <dgm:spPr/>
    </dgm:pt>
    <dgm:pt modelId="{33665380-0BC0-4A0A-9F70-D32F4C2321EB}" type="pres">
      <dgm:prSet presAssocID="{EAA2A133-925F-4E26-898C-737A9EFDA4BE}" presName="parentText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16EEAC-85AB-4C43-9469-A05442EEE31E}" type="pres">
      <dgm:prSet presAssocID="{EAA2A133-925F-4E26-898C-737A9EFDA4BE}" presName="descendantText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8C537D0-D399-43E6-B330-038F199DF16B}" srcId="{DAE0FB98-A088-4AF1-90FB-81FCB4FA028D}" destId="{EC3C1C1F-1553-4521-99A4-5C8E752ADE0C}" srcOrd="0" destOrd="0" parTransId="{FACD2901-B7A8-47DD-BA0D-5C320FF59D81}" sibTransId="{C0DFA9D4-A5E1-40A6-B6B2-BA0E45464F9E}"/>
    <dgm:cxn modelId="{7BAC39E5-F017-414A-B9A0-49A6F2924DD7}" type="presOf" srcId="{B8AEA26F-5B83-4DC5-A7CD-5A5798602A0F}" destId="{A916EEAC-85AB-4C43-9469-A05442EEE31E}" srcOrd="0" destOrd="0" presId="urn:microsoft.com/office/officeart/2005/8/layout/vList5"/>
    <dgm:cxn modelId="{DB5CF48E-FD9C-4696-83BE-2CB2D4FCE415}" srcId="{DA17F30F-81D2-490A-A08A-8827414FF876}" destId="{9209B421-8AC4-4111-836D-98B69589565C}" srcOrd="0" destOrd="0" parTransId="{E7949F0B-68AB-4AD4-8438-C36E5AEED130}" sibTransId="{D20F6BB0-D95D-4D68-9374-0C8D43186626}"/>
    <dgm:cxn modelId="{BE10DB21-ADD5-4058-B26A-45849639E96D}" type="presOf" srcId="{DAE0FB98-A088-4AF1-90FB-81FCB4FA028D}" destId="{C346EF64-C84F-440B-9656-E0B7F15B2C47}" srcOrd="0" destOrd="0" presId="urn:microsoft.com/office/officeart/2005/8/layout/vList5"/>
    <dgm:cxn modelId="{3AAE3F5C-E691-41C7-AB0A-E0AE0A910ED2}" srcId="{9A92033D-4FC8-4ED7-99F9-DDDC8F31B790}" destId="{DA17F30F-81D2-490A-A08A-8827414FF876}" srcOrd="2" destOrd="0" parTransId="{2497FC30-143E-45B0-8303-B69D81FE8547}" sibTransId="{B34BDFA0-D0A0-48AB-B608-38A53C4569EE}"/>
    <dgm:cxn modelId="{8EF29EAE-082A-47E4-B42E-799F09BF2489}" srcId="{EAA2A133-925F-4E26-898C-737A9EFDA4BE}" destId="{B8AEA26F-5B83-4DC5-A7CD-5A5798602A0F}" srcOrd="0" destOrd="0" parTransId="{F16F3CE5-A36D-46FC-83EF-F88B02780C3D}" sibTransId="{600220E8-4D36-4772-9E4E-A13D5358CB0F}"/>
    <dgm:cxn modelId="{7AD5402E-C0A8-46F6-B23B-09394107CF90}" srcId="{9A92033D-4FC8-4ED7-99F9-DDDC8F31B790}" destId="{DAE0FB98-A088-4AF1-90FB-81FCB4FA028D}" srcOrd="1" destOrd="0" parTransId="{EC588263-BA9F-4B09-BDB8-362F51FE5E58}" sibTransId="{029EF4A0-2E1F-4260-A19C-C9E411E6DF75}"/>
    <dgm:cxn modelId="{C22AEED5-0A58-43AD-A047-EE69EB733D6E}" type="presOf" srcId="{9209B421-8AC4-4111-836D-98B69589565C}" destId="{E19A3646-E8EC-49D0-A075-B7A51DAEDE48}" srcOrd="0" destOrd="0" presId="urn:microsoft.com/office/officeart/2005/8/layout/vList5"/>
    <dgm:cxn modelId="{0447569B-D329-416A-87CC-EAEFCF54EB32}" type="presOf" srcId="{41EFF613-F156-4B86-BE3D-650EC86B942A}" destId="{FFB45547-6645-44A5-85E0-91E9B5BB304D}" srcOrd="0" destOrd="0" presId="urn:microsoft.com/office/officeart/2005/8/layout/vList5"/>
    <dgm:cxn modelId="{783DD247-3ABA-44EC-9445-E82AA62A9F79}" type="presOf" srcId="{DA17F30F-81D2-490A-A08A-8827414FF876}" destId="{81AEA078-AD5F-4AEE-9B32-57F6A672DD83}" srcOrd="0" destOrd="0" presId="urn:microsoft.com/office/officeart/2005/8/layout/vList5"/>
    <dgm:cxn modelId="{D9D15FD0-78FF-42F1-88C0-34029C11CD5C}" type="presOf" srcId="{9A92033D-4FC8-4ED7-99F9-DDDC8F31B790}" destId="{460788AF-3ADE-4892-BC5E-5A8347811180}" srcOrd="0" destOrd="0" presId="urn:microsoft.com/office/officeart/2005/8/layout/vList5"/>
    <dgm:cxn modelId="{777564CA-1FED-4704-A62D-B5C4E1583C12}" srcId="{9A92033D-4FC8-4ED7-99F9-DDDC8F31B790}" destId="{41EFF613-F156-4B86-BE3D-650EC86B942A}" srcOrd="0" destOrd="0" parTransId="{74F4E6E5-F3FD-4674-B53A-C883D60ACB97}" sibTransId="{6BD81F0F-9747-4B5F-A8B2-FBBB5041B4F8}"/>
    <dgm:cxn modelId="{C6A449F3-96EE-4032-909C-AFFDAD7547C9}" srcId="{41EFF613-F156-4B86-BE3D-650EC86B942A}" destId="{632DE810-24F4-445C-B8D4-067723F282BE}" srcOrd="0" destOrd="0" parTransId="{296513F1-450E-4040-966A-7DE0FCB0E7B4}" sibTransId="{AC735F2D-813A-4886-9C7C-A9CE56470D67}"/>
    <dgm:cxn modelId="{44B89CD0-15A6-4D18-B77B-BF3E28418212}" type="presOf" srcId="{EAA2A133-925F-4E26-898C-737A9EFDA4BE}" destId="{33665380-0BC0-4A0A-9F70-D32F4C2321EB}" srcOrd="0" destOrd="0" presId="urn:microsoft.com/office/officeart/2005/8/layout/vList5"/>
    <dgm:cxn modelId="{6F1099C7-8111-4297-ACBD-BB9E1138958F}" type="presOf" srcId="{EC3C1C1F-1553-4521-99A4-5C8E752ADE0C}" destId="{D161AB8D-F491-4AA2-B380-89AB9FD19A0E}" srcOrd="0" destOrd="0" presId="urn:microsoft.com/office/officeart/2005/8/layout/vList5"/>
    <dgm:cxn modelId="{6EFB6559-8CAC-4168-92D9-CC575622F691}" type="presOf" srcId="{632DE810-24F4-445C-B8D4-067723F282BE}" destId="{E7D831B9-794C-4C2B-94D8-4AC49076121D}" srcOrd="0" destOrd="0" presId="urn:microsoft.com/office/officeart/2005/8/layout/vList5"/>
    <dgm:cxn modelId="{5562518B-B39E-4B91-A471-ACB2403EA738}" srcId="{9A92033D-4FC8-4ED7-99F9-DDDC8F31B790}" destId="{EAA2A133-925F-4E26-898C-737A9EFDA4BE}" srcOrd="3" destOrd="0" parTransId="{C87BE318-44BE-4014-85C7-B7E7AE5D2FA8}" sibTransId="{DCD111D3-89BF-4D57-BE5F-B3154B332BA2}"/>
    <dgm:cxn modelId="{3A18C3EA-774F-4953-ACCB-2F7F7C5CE2F2}" type="presParOf" srcId="{460788AF-3ADE-4892-BC5E-5A8347811180}" destId="{3DBDD645-F277-4FB6-A87F-8B8960F6A72E}" srcOrd="0" destOrd="0" presId="urn:microsoft.com/office/officeart/2005/8/layout/vList5"/>
    <dgm:cxn modelId="{207D6FDA-1FD7-4DC0-9A97-1D43801AB21B}" type="presParOf" srcId="{3DBDD645-F277-4FB6-A87F-8B8960F6A72E}" destId="{FFB45547-6645-44A5-85E0-91E9B5BB304D}" srcOrd="0" destOrd="0" presId="urn:microsoft.com/office/officeart/2005/8/layout/vList5"/>
    <dgm:cxn modelId="{FAB8BDB8-7F7A-4A09-981F-5068EFCF95EE}" type="presParOf" srcId="{3DBDD645-F277-4FB6-A87F-8B8960F6A72E}" destId="{E7D831B9-794C-4C2B-94D8-4AC49076121D}" srcOrd="1" destOrd="0" presId="urn:microsoft.com/office/officeart/2005/8/layout/vList5"/>
    <dgm:cxn modelId="{C5DE3835-DEF8-41F9-A768-70BE2A4316B4}" type="presParOf" srcId="{460788AF-3ADE-4892-BC5E-5A8347811180}" destId="{D5688383-26B0-4C38-8D87-56D71BA2C5EC}" srcOrd="1" destOrd="0" presId="urn:microsoft.com/office/officeart/2005/8/layout/vList5"/>
    <dgm:cxn modelId="{99E0B22D-E42B-4D5A-BCCC-0B06840C4532}" type="presParOf" srcId="{460788AF-3ADE-4892-BC5E-5A8347811180}" destId="{C94EFC50-83A2-4627-A143-0954CF578420}" srcOrd="2" destOrd="0" presId="urn:microsoft.com/office/officeart/2005/8/layout/vList5"/>
    <dgm:cxn modelId="{2DC92B0F-DBC9-40DC-9381-B5223FF4B92B}" type="presParOf" srcId="{C94EFC50-83A2-4627-A143-0954CF578420}" destId="{C346EF64-C84F-440B-9656-E0B7F15B2C47}" srcOrd="0" destOrd="0" presId="urn:microsoft.com/office/officeart/2005/8/layout/vList5"/>
    <dgm:cxn modelId="{5280271B-DB83-46FE-B2D5-8B26422D53E3}" type="presParOf" srcId="{C94EFC50-83A2-4627-A143-0954CF578420}" destId="{D161AB8D-F491-4AA2-B380-89AB9FD19A0E}" srcOrd="1" destOrd="0" presId="urn:microsoft.com/office/officeart/2005/8/layout/vList5"/>
    <dgm:cxn modelId="{5EDDB419-B99E-4E9E-8717-71D48B1FA581}" type="presParOf" srcId="{460788AF-3ADE-4892-BC5E-5A8347811180}" destId="{D1411765-766C-476E-9D31-8934650951AB}" srcOrd="3" destOrd="0" presId="urn:microsoft.com/office/officeart/2005/8/layout/vList5"/>
    <dgm:cxn modelId="{7CC27DF1-49DD-4418-81C8-5283AE15C366}" type="presParOf" srcId="{460788AF-3ADE-4892-BC5E-5A8347811180}" destId="{36204614-5353-4DB0-A49C-9F74E673C1B5}" srcOrd="4" destOrd="0" presId="urn:microsoft.com/office/officeart/2005/8/layout/vList5"/>
    <dgm:cxn modelId="{A1B74BC5-B267-404C-90FF-448DE53BD7A3}" type="presParOf" srcId="{36204614-5353-4DB0-A49C-9F74E673C1B5}" destId="{81AEA078-AD5F-4AEE-9B32-57F6A672DD83}" srcOrd="0" destOrd="0" presId="urn:microsoft.com/office/officeart/2005/8/layout/vList5"/>
    <dgm:cxn modelId="{5649662D-EEA3-489C-A49D-EB0B4197877C}" type="presParOf" srcId="{36204614-5353-4DB0-A49C-9F74E673C1B5}" destId="{E19A3646-E8EC-49D0-A075-B7A51DAEDE48}" srcOrd="1" destOrd="0" presId="urn:microsoft.com/office/officeart/2005/8/layout/vList5"/>
    <dgm:cxn modelId="{B9AFA68F-6E3B-406A-B22C-A5C7A4E116C8}" type="presParOf" srcId="{460788AF-3ADE-4892-BC5E-5A8347811180}" destId="{27A50282-5C75-48EF-8C3B-E45D5D99FE0F}" srcOrd="5" destOrd="0" presId="urn:microsoft.com/office/officeart/2005/8/layout/vList5"/>
    <dgm:cxn modelId="{F46C6B26-FD5E-458D-BEBC-DE45AA199B1C}" type="presParOf" srcId="{460788AF-3ADE-4892-BC5E-5A8347811180}" destId="{7995A1BF-69BD-4453-878D-50A06C3AAAD3}" srcOrd="6" destOrd="0" presId="urn:microsoft.com/office/officeart/2005/8/layout/vList5"/>
    <dgm:cxn modelId="{C9C79CA4-4F44-4AA5-873D-D17AA15FF040}" type="presParOf" srcId="{7995A1BF-69BD-4453-878D-50A06C3AAAD3}" destId="{33665380-0BC0-4A0A-9F70-D32F4C2321EB}" srcOrd="0" destOrd="0" presId="urn:microsoft.com/office/officeart/2005/8/layout/vList5"/>
    <dgm:cxn modelId="{E7A9D373-A959-4827-95F5-D66B2BE7B12E}" type="presParOf" srcId="{7995A1BF-69BD-4453-878D-50A06C3AAAD3}" destId="{A916EEAC-85AB-4C43-9469-A05442EEE31E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6C011D6-725D-42E0-A239-6FF9C2946585}">
      <dsp:nvSpPr>
        <dsp:cNvPr id="0" name=""/>
        <dsp:cNvSpPr/>
      </dsp:nvSpPr>
      <dsp:spPr>
        <a:xfrm rot="21300000">
          <a:off x="18706" y="1685100"/>
          <a:ext cx="6058586" cy="693799"/>
        </a:xfrm>
        <a:prstGeom prst="mathMinus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2">
              <a:tint val="40000"/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AFE5D7A-8583-4196-9817-2A0366E5A00B}">
      <dsp:nvSpPr>
        <dsp:cNvPr id="0" name=""/>
        <dsp:cNvSpPr/>
      </dsp:nvSpPr>
      <dsp:spPr>
        <a:xfrm>
          <a:off x="731520" y="203200"/>
          <a:ext cx="1828800" cy="1625600"/>
        </a:xfrm>
        <a:prstGeom prst="downArrow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2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9D35AF4-6EE7-4EF2-9ABE-366FD77CCE29}">
      <dsp:nvSpPr>
        <dsp:cNvPr id="0" name=""/>
        <dsp:cNvSpPr/>
      </dsp:nvSpPr>
      <dsp:spPr>
        <a:xfrm>
          <a:off x="2697484" y="0"/>
          <a:ext cx="3017510" cy="17068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СОЦИАЛЬНАЯ СРЕДА</a:t>
          </a:r>
          <a:endParaRPr lang="ru-RU" sz="2400" b="1" kern="1200" dirty="0"/>
        </a:p>
      </dsp:txBody>
      <dsp:txXfrm>
        <a:off x="2697484" y="0"/>
        <a:ext cx="3017510" cy="1706880"/>
      </dsp:txXfrm>
    </dsp:sp>
    <dsp:sp modelId="{24E588D4-DBE0-4252-BEF8-D7FC66F515F5}">
      <dsp:nvSpPr>
        <dsp:cNvPr id="0" name=""/>
        <dsp:cNvSpPr/>
      </dsp:nvSpPr>
      <dsp:spPr>
        <a:xfrm>
          <a:off x="3535680" y="2235200"/>
          <a:ext cx="1828800" cy="1625600"/>
        </a:xfrm>
        <a:prstGeom prst="upArrow">
          <a:avLst/>
        </a:prstGeom>
        <a:solidFill>
          <a:schemeClr val="accent2">
            <a:hueOff val="-838123"/>
            <a:satOff val="-9658"/>
            <a:lumOff val="2159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2">
              <a:hueOff val="-838123"/>
              <a:satOff val="-9658"/>
              <a:lumOff val="2159"/>
              <a:alphaOff val="0"/>
              <a:shade val="9000"/>
              <a:satMod val="105000"/>
              <a:alpha val="4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A7CC151-9F75-4DD8-A98B-AD660FFC567A}">
      <dsp:nvSpPr>
        <dsp:cNvPr id="0" name=""/>
        <dsp:cNvSpPr/>
      </dsp:nvSpPr>
      <dsp:spPr>
        <a:xfrm>
          <a:off x="381004" y="2357120"/>
          <a:ext cx="3017510" cy="17068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ЛИЧНОСТЬ</a:t>
          </a:r>
          <a:endParaRPr lang="ru-RU" sz="2400" b="1" kern="1200" dirty="0"/>
        </a:p>
      </dsp:txBody>
      <dsp:txXfrm>
        <a:off x="381004" y="2357120"/>
        <a:ext cx="3017510" cy="170688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8061BCD-C8B2-43BB-B7D1-DAA0C19C56F8}">
      <dsp:nvSpPr>
        <dsp:cNvPr id="0" name=""/>
        <dsp:cNvSpPr/>
      </dsp:nvSpPr>
      <dsp:spPr>
        <a:xfrm rot="5400000">
          <a:off x="5219438" y="-1917689"/>
          <a:ext cx="1375171" cy="5559552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chemeClr val="tx1"/>
              </a:solidFill>
            </a:rPr>
            <a:t>Доброжелательное отношение к людям</a:t>
          </a:r>
          <a:endParaRPr lang="ru-RU" sz="1600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chemeClr val="tx1"/>
              </a:solidFill>
            </a:rPr>
            <a:t>Эмоциональная отзывчивость, сопереживание</a:t>
          </a:r>
          <a:endParaRPr lang="ru-RU" sz="1600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chemeClr val="tx1"/>
              </a:solidFill>
            </a:rPr>
            <a:t>Выполнение элементарных правил поведения</a:t>
          </a:r>
          <a:endParaRPr lang="ru-RU" sz="1600" kern="1200" dirty="0">
            <a:solidFill>
              <a:schemeClr val="tx1"/>
            </a:solidFill>
          </a:endParaRPr>
        </a:p>
      </dsp:txBody>
      <dsp:txXfrm rot="5400000">
        <a:off x="5219438" y="-1917689"/>
        <a:ext cx="1375171" cy="5559552"/>
      </dsp:txXfrm>
    </dsp:sp>
    <dsp:sp modelId="{5E4E15CD-3D94-44EC-9835-DAD1A2A89859}">
      <dsp:nvSpPr>
        <dsp:cNvPr id="0" name=""/>
        <dsp:cNvSpPr/>
      </dsp:nvSpPr>
      <dsp:spPr>
        <a:xfrm>
          <a:off x="0" y="2604"/>
          <a:ext cx="3127248" cy="1718964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2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>
              <a:solidFill>
                <a:schemeClr val="tx1"/>
              </a:solidFill>
            </a:rPr>
            <a:t>Младший дошкольный возраст</a:t>
          </a:r>
          <a:endParaRPr lang="ru-RU" sz="3300" kern="1200" dirty="0">
            <a:solidFill>
              <a:schemeClr val="tx1"/>
            </a:solidFill>
          </a:endParaRPr>
        </a:p>
      </dsp:txBody>
      <dsp:txXfrm>
        <a:off x="0" y="2604"/>
        <a:ext cx="3127248" cy="1718964"/>
      </dsp:txXfrm>
    </dsp:sp>
    <dsp:sp modelId="{1592E762-5F16-4DD7-9126-F7F7CE4ED328}">
      <dsp:nvSpPr>
        <dsp:cNvPr id="0" name=""/>
        <dsp:cNvSpPr/>
      </dsp:nvSpPr>
      <dsp:spPr>
        <a:xfrm rot="5400000">
          <a:off x="5219438" y="-112776"/>
          <a:ext cx="1375171" cy="5559552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chemeClr val="tx1"/>
              </a:solidFill>
            </a:rPr>
            <a:t>Умение понимать окружающих людей, проявлять доброжелательность, отзывчивость</a:t>
          </a:r>
          <a:endParaRPr lang="ru-RU" sz="1600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chemeClr val="tx1"/>
              </a:solidFill>
            </a:rPr>
            <a:t>Общение и взаимодействие в соответствии с правилами и нормами культуры поведения</a:t>
          </a:r>
          <a:endParaRPr lang="ru-RU" sz="1600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chemeClr val="tx1"/>
              </a:solidFill>
            </a:rPr>
            <a:t>Усвоение вежливых форм общения</a:t>
          </a:r>
          <a:endParaRPr lang="ru-RU" sz="1600" kern="1200" dirty="0">
            <a:solidFill>
              <a:schemeClr val="tx1"/>
            </a:solidFill>
          </a:endParaRPr>
        </a:p>
      </dsp:txBody>
      <dsp:txXfrm rot="5400000">
        <a:off x="5219438" y="-112776"/>
        <a:ext cx="1375171" cy="5559552"/>
      </dsp:txXfrm>
    </dsp:sp>
    <dsp:sp modelId="{EB15F4A8-85BA-4928-A603-D77852F8BD28}">
      <dsp:nvSpPr>
        <dsp:cNvPr id="0" name=""/>
        <dsp:cNvSpPr/>
      </dsp:nvSpPr>
      <dsp:spPr>
        <a:xfrm>
          <a:off x="0" y="1807517"/>
          <a:ext cx="3127248" cy="1718964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3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>
              <a:solidFill>
                <a:schemeClr val="tx1"/>
              </a:solidFill>
            </a:rPr>
            <a:t>Средний дошкольный возраст</a:t>
          </a:r>
          <a:endParaRPr lang="ru-RU" sz="3300" kern="1200" dirty="0">
            <a:solidFill>
              <a:schemeClr val="tx1"/>
            </a:solidFill>
          </a:endParaRPr>
        </a:p>
      </dsp:txBody>
      <dsp:txXfrm>
        <a:off x="0" y="1807517"/>
        <a:ext cx="3127248" cy="1718964"/>
      </dsp:txXfrm>
    </dsp:sp>
    <dsp:sp modelId="{E43F9E9E-A575-4D7F-8167-0A6E962A6477}">
      <dsp:nvSpPr>
        <dsp:cNvPr id="0" name=""/>
        <dsp:cNvSpPr/>
      </dsp:nvSpPr>
      <dsp:spPr>
        <a:xfrm rot="5400000">
          <a:off x="5219438" y="1692137"/>
          <a:ext cx="1375171" cy="5559552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chemeClr val="tx1"/>
              </a:solidFill>
            </a:rPr>
            <a:t>Обогащение представлений о людях, их взаимоотношениях, эмоциональных и физических состояниях</a:t>
          </a:r>
          <a:endParaRPr lang="ru-RU" sz="1400" kern="1200" dirty="0">
            <a:solidFill>
              <a:schemeClr val="tx1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chemeClr val="tx1"/>
              </a:solidFill>
            </a:rPr>
            <a:t>Распознавание эмоций в мимике, жестах, интонации</a:t>
          </a:r>
          <a:endParaRPr lang="ru-RU" sz="1400" kern="1200" dirty="0">
            <a:solidFill>
              <a:schemeClr val="tx1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chemeClr val="tx1"/>
              </a:solidFill>
            </a:rPr>
            <a:t>Самоконтроль</a:t>
          </a:r>
          <a:endParaRPr lang="ru-RU" sz="1400" kern="1200" dirty="0">
            <a:solidFill>
              <a:schemeClr val="tx1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chemeClr val="tx1"/>
              </a:solidFill>
            </a:rPr>
            <a:t>Гуманность</a:t>
          </a:r>
          <a:endParaRPr lang="ru-RU" sz="1400" kern="1200" dirty="0">
            <a:solidFill>
              <a:schemeClr val="tx1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chemeClr val="tx1"/>
              </a:solidFill>
            </a:rPr>
            <a:t>Активное проявление эмоциональной отзывчивости</a:t>
          </a:r>
          <a:endParaRPr lang="ru-RU" sz="1400" kern="1200" dirty="0">
            <a:solidFill>
              <a:schemeClr val="tx1"/>
            </a:solidFill>
          </a:endParaRPr>
        </a:p>
      </dsp:txBody>
      <dsp:txXfrm rot="5400000">
        <a:off x="5219438" y="1692137"/>
        <a:ext cx="1375171" cy="5559552"/>
      </dsp:txXfrm>
    </dsp:sp>
    <dsp:sp modelId="{32B20436-32AA-4CF9-B351-E941BBC3AE70}">
      <dsp:nvSpPr>
        <dsp:cNvPr id="0" name=""/>
        <dsp:cNvSpPr/>
      </dsp:nvSpPr>
      <dsp:spPr>
        <a:xfrm>
          <a:off x="0" y="3612430"/>
          <a:ext cx="3127248" cy="1718964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4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>
              <a:solidFill>
                <a:schemeClr val="tx1"/>
              </a:solidFill>
            </a:rPr>
            <a:t>Старший дошкольный возраст</a:t>
          </a:r>
          <a:endParaRPr lang="ru-RU" sz="3300" kern="1200" dirty="0">
            <a:solidFill>
              <a:schemeClr val="tx1"/>
            </a:solidFill>
          </a:endParaRPr>
        </a:p>
      </dsp:txBody>
      <dsp:txXfrm>
        <a:off x="0" y="3612430"/>
        <a:ext cx="3127248" cy="1718964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0B949DE-D57F-4A1C-ACEE-F8648C6D0299}">
      <dsp:nvSpPr>
        <dsp:cNvPr id="0" name=""/>
        <dsp:cNvSpPr/>
      </dsp:nvSpPr>
      <dsp:spPr>
        <a:xfrm>
          <a:off x="2619591" y="-81767"/>
          <a:ext cx="3295216" cy="3295216"/>
        </a:xfrm>
        <a:prstGeom prst="circularArrow">
          <a:avLst>
            <a:gd name="adj1" fmla="val 4668"/>
            <a:gd name="adj2" fmla="val 272909"/>
            <a:gd name="adj3" fmla="val 12872875"/>
            <a:gd name="adj4" fmla="val 18002617"/>
            <a:gd name="adj5" fmla="val 4847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2FE71C6-AC7B-4154-9875-A1272C685F21}">
      <dsp:nvSpPr>
        <dsp:cNvPr id="0" name=""/>
        <dsp:cNvSpPr/>
      </dsp:nvSpPr>
      <dsp:spPr>
        <a:xfrm>
          <a:off x="3181647" y="1222"/>
          <a:ext cx="2171104" cy="108555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2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 </a:t>
          </a:r>
          <a:r>
            <a:rPr lang="ru-RU" sz="1100" b="1" kern="1200" dirty="0" smtClean="0">
              <a:solidFill>
                <a:schemeClr val="tx1"/>
              </a:solidFill>
            </a:rPr>
            <a:t>ПОСТОЯННО и СТОЙКО ПОВТОРЯЮЩЕЕСЯ ПОВЕДЕНИЕ</a:t>
          </a:r>
          <a:endParaRPr lang="ru-RU" sz="1100" b="1" kern="1200" dirty="0">
            <a:solidFill>
              <a:schemeClr val="tx1"/>
            </a:solidFill>
          </a:endParaRPr>
        </a:p>
      </dsp:txBody>
      <dsp:txXfrm>
        <a:off x="3181647" y="1222"/>
        <a:ext cx="2171104" cy="1085552"/>
      </dsp:txXfrm>
    </dsp:sp>
    <dsp:sp modelId="{F9B8B9C8-1D8F-41B4-A488-9146CCA292D2}">
      <dsp:nvSpPr>
        <dsp:cNvPr id="0" name=""/>
        <dsp:cNvSpPr/>
      </dsp:nvSpPr>
      <dsp:spPr>
        <a:xfrm>
          <a:off x="4364849" y="1184423"/>
          <a:ext cx="2171104" cy="1085552"/>
        </a:xfrm>
        <a:prstGeom prst="roundRect">
          <a:avLst/>
        </a:prstGeom>
        <a:solidFill>
          <a:schemeClr val="accent2">
            <a:hueOff val="-279374"/>
            <a:satOff val="-3219"/>
            <a:lumOff val="72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2">
              <a:hueOff val="-279374"/>
              <a:satOff val="-3219"/>
              <a:lumOff val="720"/>
              <a:alphaOff val="0"/>
              <a:shade val="9000"/>
              <a:satMod val="105000"/>
              <a:alpha val="4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solidFill>
                <a:schemeClr val="tx1"/>
              </a:solidFill>
            </a:rPr>
            <a:t>НЕ СООТВЕТСТВУЕТ СОЦИАЛЬНЫМ НОРМАМ</a:t>
          </a:r>
          <a:endParaRPr lang="ru-RU" sz="1100" b="1" kern="1200" dirty="0">
            <a:solidFill>
              <a:schemeClr val="tx1"/>
            </a:solidFill>
          </a:endParaRPr>
        </a:p>
      </dsp:txBody>
      <dsp:txXfrm>
        <a:off x="4364849" y="1184423"/>
        <a:ext cx="2171104" cy="1085552"/>
      </dsp:txXfrm>
    </dsp:sp>
    <dsp:sp modelId="{DDF44D54-2CD7-4404-B5E1-CEC3B332B9F2}">
      <dsp:nvSpPr>
        <dsp:cNvPr id="0" name=""/>
        <dsp:cNvSpPr/>
      </dsp:nvSpPr>
      <dsp:spPr>
        <a:xfrm>
          <a:off x="3181647" y="2367625"/>
          <a:ext cx="2171104" cy="1085552"/>
        </a:xfrm>
        <a:prstGeom prst="roundRect">
          <a:avLst/>
        </a:prstGeom>
        <a:solidFill>
          <a:schemeClr val="accent2">
            <a:hueOff val="-558749"/>
            <a:satOff val="-6439"/>
            <a:lumOff val="1439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2">
              <a:hueOff val="-558749"/>
              <a:satOff val="-6439"/>
              <a:lumOff val="1439"/>
              <a:alphaOff val="0"/>
              <a:shade val="9000"/>
              <a:satMod val="105000"/>
              <a:alpha val="4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solidFill>
                <a:schemeClr val="tx1"/>
              </a:solidFill>
            </a:rPr>
            <a:t>НАНОСИТ УЩЕРБ САМОМУ РЕБЕНКУ И ОКРУЖАЮЩИМ ЛЮДЯМ, ИМУЩЕСТВУ</a:t>
          </a:r>
        </a:p>
      </dsp:txBody>
      <dsp:txXfrm>
        <a:off x="3181647" y="2367625"/>
        <a:ext cx="2171104" cy="1085552"/>
      </dsp:txXfrm>
    </dsp:sp>
    <dsp:sp modelId="{8C7A49B8-D31E-451F-A523-EEC56B5678CD}">
      <dsp:nvSpPr>
        <dsp:cNvPr id="0" name=""/>
        <dsp:cNvSpPr/>
      </dsp:nvSpPr>
      <dsp:spPr>
        <a:xfrm>
          <a:off x="1998446" y="1184423"/>
          <a:ext cx="2171104" cy="1085552"/>
        </a:xfrm>
        <a:prstGeom prst="roundRect">
          <a:avLst/>
        </a:prstGeom>
        <a:solidFill>
          <a:schemeClr val="accent2">
            <a:hueOff val="-838123"/>
            <a:satOff val="-9658"/>
            <a:lumOff val="2159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2">
              <a:hueOff val="-838123"/>
              <a:satOff val="-9658"/>
              <a:lumOff val="2159"/>
              <a:alphaOff val="0"/>
              <a:shade val="9000"/>
              <a:satMod val="105000"/>
              <a:alpha val="4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solidFill>
                <a:schemeClr val="tx1"/>
              </a:solidFill>
            </a:rPr>
            <a:t>ЯВЛЯЕТСЯ СЛЕДСТВИЕМ СОЦИАЛЬНО - ПСИХОЛОГИЧЕСКОЙ ДЕЗАДАПТАЦИИ </a:t>
          </a:r>
          <a:endParaRPr lang="ru-RU" sz="1100" b="1" kern="1200" dirty="0">
            <a:solidFill>
              <a:schemeClr val="tx1"/>
            </a:solidFill>
          </a:endParaRPr>
        </a:p>
      </dsp:txBody>
      <dsp:txXfrm>
        <a:off x="1998446" y="1184423"/>
        <a:ext cx="2171104" cy="1085552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7F95F09-E13E-4CC2-9C6C-D92F33FF6C42}">
      <dsp:nvSpPr>
        <dsp:cNvPr id="0" name=""/>
        <dsp:cNvSpPr/>
      </dsp:nvSpPr>
      <dsp:spPr>
        <a:xfrm>
          <a:off x="0" y="797718"/>
          <a:ext cx="2524125" cy="151447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2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0" i="0" u="none" kern="1200" dirty="0" smtClean="0"/>
            <a:t>  непослушание</a:t>
          </a:r>
          <a:endParaRPr lang="ru-RU" sz="2500" b="0" i="0" u="none" kern="1200" dirty="0"/>
        </a:p>
      </dsp:txBody>
      <dsp:txXfrm>
        <a:off x="0" y="797718"/>
        <a:ext cx="2524125" cy="1514475"/>
      </dsp:txXfrm>
    </dsp:sp>
    <dsp:sp modelId="{79E461AD-E3F4-4796-B018-7741C84EAEA3}">
      <dsp:nvSpPr>
        <dsp:cNvPr id="0" name=""/>
        <dsp:cNvSpPr/>
      </dsp:nvSpPr>
      <dsp:spPr>
        <a:xfrm>
          <a:off x="2776537" y="797718"/>
          <a:ext cx="2524125" cy="151447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3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0" i="0" u="none" kern="1200" dirty="0" smtClean="0"/>
            <a:t> вспыльчивость</a:t>
          </a:r>
          <a:endParaRPr lang="ru-RU" sz="2500" b="0" i="0" u="none" kern="1200" dirty="0"/>
        </a:p>
      </dsp:txBody>
      <dsp:txXfrm>
        <a:off x="2776537" y="797718"/>
        <a:ext cx="2524125" cy="1514475"/>
      </dsp:txXfrm>
    </dsp:sp>
    <dsp:sp modelId="{2057252B-F193-4FBE-8609-B2468AFB320C}">
      <dsp:nvSpPr>
        <dsp:cNvPr id="0" name=""/>
        <dsp:cNvSpPr/>
      </dsp:nvSpPr>
      <dsp:spPr>
        <a:xfrm>
          <a:off x="5553075" y="797718"/>
          <a:ext cx="2524125" cy="1514475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4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0" i="0" u="none" kern="1200" dirty="0" smtClean="0"/>
            <a:t> обидчивость</a:t>
          </a:r>
          <a:endParaRPr lang="ru-RU" sz="2500" b="0" i="0" u="none" kern="1200" dirty="0"/>
        </a:p>
      </dsp:txBody>
      <dsp:txXfrm>
        <a:off x="5553075" y="797718"/>
        <a:ext cx="2524125" cy="1514475"/>
      </dsp:txXfrm>
    </dsp:sp>
    <dsp:sp modelId="{70A99315-785E-47D2-850B-8051CB17B21E}">
      <dsp:nvSpPr>
        <dsp:cNvPr id="0" name=""/>
        <dsp:cNvSpPr/>
      </dsp:nvSpPr>
      <dsp:spPr>
        <a:xfrm>
          <a:off x="0" y="2564606"/>
          <a:ext cx="2524125" cy="151447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5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0" i="0" u="none" kern="1200" dirty="0" smtClean="0"/>
            <a:t>склонность к частым спорам</a:t>
          </a:r>
          <a:endParaRPr lang="ru-RU" sz="2500" b="0" i="0" u="none" kern="1200" dirty="0"/>
        </a:p>
      </dsp:txBody>
      <dsp:txXfrm>
        <a:off x="0" y="2564606"/>
        <a:ext cx="2524125" cy="1514475"/>
      </dsp:txXfrm>
    </dsp:sp>
    <dsp:sp modelId="{AAF8C894-EEFF-48CA-ABC2-27C9E4ABF9E1}">
      <dsp:nvSpPr>
        <dsp:cNvPr id="0" name=""/>
        <dsp:cNvSpPr/>
      </dsp:nvSpPr>
      <dsp:spPr>
        <a:xfrm>
          <a:off x="2776537" y="2564606"/>
          <a:ext cx="2524125" cy="1514475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6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0" i="0" u="none" kern="1200" dirty="0" smtClean="0"/>
            <a:t> выражение гнева</a:t>
          </a:r>
          <a:endParaRPr lang="ru-RU" sz="2500" b="0" i="0" u="none" kern="1200" dirty="0"/>
        </a:p>
      </dsp:txBody>
      <dsp:txXfrm>
        <a:off x="2776537" y="2564606"/>
        <a:ext cx="2524125" cy="1514475"/>
      </dsp:txXfrm>
    </dsp:sp>
    <dsp:sp modelId="{EA74313E-C476-4376-8983-5F29579BC23E}">
      <dsp:nvSpPr>
        <dsp:cNvPr id="0" name=""/>
        <dsp:cNvSpPr/>
      </dsp:nvSpPr>
      <dsp:spPr>
        <a:xfrm>
          <a:off x="5553075" y="2564606"/>
          <a:ext cx="2524125" cy="151447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2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0" i="0" u="none" kern="1200" dirty="0" smtClean="0"/>
            <a:t>пренебрежение интересами окружающих</a:t>
          </a:r>
          <a:endParaRPr lang="ru-RU" sz="2500" b="0" i="0" u="none" kern="1200" dirty="0"/>
        </a:p>
      </dsp:txBody>
      <dsp:txXfrm>
        <a:off x="5553075" y="2564606"/>
        <a:ext cx="2524125" cy="1514475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EE37725-B179-43F7-AE49-120ACD08E3AF}">
      <dsp:nvSpPr>
        <dsp:cNvPr id="0" name=""/>
        <dsp:cNvSpPr/>
      </dsp:nvSpPr>
      <dsp:spPr>
        <a:xfrm>
          <a:off x="762000" y="792"/>
          <a:ext cx="2358756" cy="219019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2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РАННЕЕ ВЫЯВЛЕНИЕ И РАННЕЕ НАПРАВЛЕНИЕ НА ОБСЛЕДОВАНИЕ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762000" y="792"/>
        <a:ext cx="2358756" cy="2190190"/>
      </dsp:txXfrm>
    </dsp:sp>
    <dsp:sp modelId="{4B0BF814-3DD4-4142-AD75-EE854A9E6AC4}">
      <dsp:nvSpPr>
        <dsp:cNvPr id="0" name=""/>
        <dsp:cNvSpPr/>
      </dsp:nvSpPr>
      <dsp:spPr>
        <a:xfrm>
          <a:off x="1414042" y="2338637"/>
          <a:ext cx="1054672" cy="1054672"/>
        </a:xfrm>
        <a:prstGeom prst="mathPlus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2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>
            <a:solidFill>
              <a:schemeClr val="tx1"/>
            </a:solidFill>
          </a:endParaRPr>
        </a:p>
      </dsp:txBody>
      <dsp:txXfrm>
        <a:off x="1414042" y="2338637"/>
        <a:ext cx="1054672" cy="1054672"/>
      </dsp:txXfrm>
    </dsp:sp>
    <dsp:sp modelId="{0DF5B525-EC74-475E-BFA0-54DC43592877}">
      <dsp:nvSpPr>
        <dsp:cNvPr id="0" name=""/>
        <dsp:cNvSpPr/>
      </dsp:nvSpPr>
      <dsp:spPr>
        <a:xfrm>
          <a:off x="755181" y="3540964"/>
          <a:ext cx="2372394" cy="2173243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3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РАННЕЕ НАЧАЛО ПОМОЩИ и СОЗДАНИЕ БЛАГОПРИЯТНОЙ СРЕДЫ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755181" y="3540964"/>
        <a:ext cx="2372394" cy="2173243"/>
      </dsp:txXfrm>
    </dsp:sp>
    <dsp:sp modelId="{202FEACA-7C9D-4E1B-8173-93C04E8834E7}">
      <dsp:nvSpPr>
        <dsp:cNvPr id="0" name=""/>
        <dsp:cNvSpPr/>
      </dsp:nvSpPr>
      <dsp:spPr>
        <a:xfrm>
          <a:off x="3400336" y="2519277"/>
          <a:ext cx="578251" cy="6764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3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>
            <a:solidFill>
              <a:schemeClr val="tx1"/>
            </a:solidFill>
          </a:endParaRPr>
        </a:p>
      </dsp:txBody>
      <dsp:txXfrm>
        <a:off x="3400336" y="2519277"/>
        <a:ext cx="578251" cy="676445"/>
      </dsp:txXfrm>
    </dsp:sp>
    <dsp:sp modelId="{1130644F-498F-46A1-B104-B2D1D170AD83}">
      <dsp:nvSpPr>
        <dsp:cNvPr id="0" name=""/>
        <dsp:cNvSpPr/>
      </dsp:nvSpPr>
      <dsp:spPr>
        <a:xfrm>
          <a:off x="4218616" y="1039099"/>
          <a:ext cx="3636801" cy="363680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4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ПРОФИЛАКТИКА СОЦИАЛЬНО-ПСИХОЛОГИЧЕСКОЙ ДЕЗАДАПТАЦИИ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4218616" y="1039099"/>
        <a:ext cx="3636801" cy="3636801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7D831B9-794C-4C2B-94D8-4AC49076121D}">
      <dsp:nvSpPr>
        <dsp:cNvPr id="0" name=""/>
        <dsp:cNvSpPr/>
      </dsp:nvSpPr>
      <dsp:spPr>
        <a:xfrm rot="5400000">
          <a:off x="5393418" y="-2135099"/>
          <a:ext cx="1027211" cy="5559552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0" i="0" u="none" kern="1200" dirty="0" smtClean="0"/>
            <a:t>При первых проявлениях стойкого асоциального (проблемного) поведения стоит обратиться за помощью к специалистам</a:t>
          </a:r>
          <a:endParaRPr lang="ru-RU" sz="1200" b="0" i="0" u="none" kern="1200" dirty="0"/>
        </a:p>
      </dsp:txBody>
      <dsp:txXfrm rot="5400000">
        <a:off x="5393418" y="-2135099"/>
        <a:ext cx="1027211" cy="5559552"/>
      </dsp:txXfrm>
    </dsp:sp>
    <dsp:sp modelId="{FFB45547-6645-44A5-85E0-91E9B5BB304D}">
      <dsp:nvSpPr>
        <dsp:cNvPr id="0" name=""/>
        <dsp:cNvSpPr/>
      </dsp:nvSpPr>
      <dsp:spPr>
        <a:xfrm>
          <a:off x="0" y="0"/>
          <a:ext cx="3127248" cy="1284014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2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0" i="0" u="none" kern="1200" dirty="0" smtClean="0"/>
            <a:t>СВОЕВРЕМЕННОСТЬ</a:t>
          </a:r>
          <a:endParaRPr lang="ru-RU" sz="1500" b="0" i="0" u="none" kern="1200" dirty="0"/>
        </a:p>
      </dsp:txBody>
      <dsp:txXfrm>
        <a:off x="0" y="0"/>
        <a:ext cx="3127248" cy="1284014"/>
      </dsp:txXfrm>
    </dsp:sp>
    <dsp:sp modelId="{D161AB8D-F491-4AA2-B380-89AB9FD19A0E}">
      <dsp:nvSpPr>
        <dsp:cNvPr id="0" name=""/>
        <dsp:cNvSpPr/>
      </dsp:nvSpPr>
      <dsp:spPr>
        <a:xfrm rot="5400000">
          <a:off x="5393418" y="-786883"/>
          <a:ext cx="1027211" cy="5559552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0" i="0" u="none" kern="1200" dirty="0" smtClean="0"/>
            <a:t>Необходимо определить причины возникновения нарушений в поведении ребенка. Для этого родителям нужно организовать медицинские и психолого-педагогические обследования ребенка, которые бы могли определить причину социально-психологической </a:t>
          </a:r>
          <a:r>
            <a:rPr lang="ru-RU" sz="1200" b="0" i="0" u="none" kern="1200" dirty="0" err="1" smtClean="0"/>
            <a:t>дезадаптации</a:t>
          </a:r>
          <a:endParaRPr lang="ru-RU" sz="1200" b="0" i="0" u="none" kern="1200" dirty="0"/>
        </a:p>
      </dsp:txBody>
      <dsp:txXfrm rot="5400000">
        <a:off x="5393418" y="-786883"/>
        <a:ext cx="1027211" cy="5559552"/>
      </dsp:txXfrm>
    </dsp:sp>
    <dsp:sp modelId="{C346EF64-C84F-440B-9656-E0B7F15B2C47}">
      <dsp:nvSpPr>
        <dsp:cNvPr id="0" name=""/>
        <dsp:cNvSpPr/>
      </dsp:nvSpPr>
      <dsp:spPr>
        <a:xfrm>
          <a:off x="0" y="1371596"/>
          <a:ext cx="3127248" cy="1284014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3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0" i="0" u="none" kern="1200" dirty="0" smtClean="0"/>
            <a:t>ДИФФЕРЕНЦИРОВАННОСТЬ</a:t>
          </a:r>
          <a:endParaRPr lang="ru-RU" sz="1500" b="0" i="0" u="none" kern="1200" dirty="0"/>
        </a:p>
      </dsp:txBody>
      <dsp:txXfrm>
        <a:off x="0" y="1371596"/>
        <a:ext cx="3127248" cy="1284014"/>
      </dsp:txXfrm>
    </dsp:sp>
    <dsp:sp modelId="{E19A3646-E8EC-49D0-A075-B7A51DAEDE48}">
      <dsp:nvSpPr>
        <dsp:cNvPr id="0" name=""/>
        <dsp:cNvSpPr/>
      </dsp:nvSpPr>
      <dsp:spPr>
        <a:xfrm rot="5400000">
          <a:off x="5393418" y="561331"/>
          <a:ext cx="1027211" cy="5559552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0" i="0" u="none" kern="1200" dirty="0" smtClean="0"/>
            <a:t>Родителям следует шаг за шагом выполнять рекомендации специалистов для оценки результативности проводимых мероприятий</a:t>
          </a:r>
          <a:endParaRPr lang="ru-RU" sz="1200" b="0" i="0" u="none" kern="1200" dirty="0"/>
        </a:p>
      </dsp:txBody>
      <dsp:txXfrm rot="5400000">
        <a:off x="5393418" y="561331"/>
        <a:ext cx="1027211" cy="5559552"/>
      </dsp:txXfrm>
    </dsp:sp>
    <dsp:sp modelId="{81AEA078-AD5F-4AEE-9B32-57F6A672DD83}">
      <dsp:nvSpPr>
        <dsp:cNvPr id="0" name=""/>
        <dsp:cNvSpPr/>
      </dsp:nvSpPr>
      <dsp:spPr>
        <a:xfrm>
          <a:off x="0" y="2699100"/>
          <a:ext cx="3127248" cy="1284014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4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0" i="0" u="none" kern="1200" dirty="0" smtClean="0"/>
            <a:t>ПОСЛЕДОВАТЕЛЬНОСТЬ</a:t>
          </a:r>
          <a:endParaRPr lang="ru-RU" sz="1500" b="0" i="0" u="none" kern="1200" dirty="0"/>
        </a:p>
      </dsp:txBody>
      <dsp:txXfrm>
        <a:off x="0" y="2699100"/>
        <a:ext cx="3127248" cy="1284014"/>
      </dsp:txXfrm>
    </dsp:sp>
    <dsp:sp modelId="{A916EEAC-85AB-4C43-9469-A05442EEE31E}">
      <dsp:nvSpPr>
        <dsp:cNvPr id="0" name=""/>
        <dsp:cNvSpPr/>
      </dsp:nvSpPr>
      <dsp:spPr>
        <a:xfrm rot="5400000">
          <a:off x="5393418" y="1909547"/>
          <a:ext cx="1027211" cy="5559552"/>
        </a:xfrm>
        <a:prstGeom prst="round2Same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0" i="0" u="none" kern="1200" dirty="0" smtClean="0"/>
            <a:t>Недостаточно подключить к работе несколько педагогов и/или медицинских работников. Необходимо, чтобы все специалисты обязательно с участием родителей взаимодействовали между собой и стали командой, работающей на достижение одной цели - формирование социально приемлемого </a:t>
          </a:r>
          <a:r>
            <a:rPr lang="ru-RU" sz="1200" b="0" i="0" u="none" kern="1200" smtClean="0"/>
            <a:t>поведения ребенка</a:t>
          </a:r>
          <a:endParaRPr lang="ru-RU" sz="1200" b="0" i="0" u="none" kern="1200" dirty="0"/>
        </a:p>
      </dsp:txBody>
      <dsp:txXfrm rot="5400000">
        <a:off x="5393418" y="1909547"/>
        <a:ext cx="1027211" cy="5559552"/>
      </dsp:txXfrm>
    </dsp:sp>
    <dsp:sp modelId="{33665380-0BC0-4A0A-9F70-D32F4C2321EB}">
      <dsp:nvSpPr>
        <dsp:cNvPr id="0" name=""/>
        <dsp:cNvSpPr/>
      </dsp:nvSpPr>
      <dsp:spPr>
        <a:xfrm>
          <a:off x="0" y="4047315"/>
          <a:ext cx="3127248" cy="1284014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5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0" i="0" u="none" kern="1200" dirty="0" smtClean="0"/>
            <a:t>КОМПЛЕКСНОСТЬ</a:t>
          </a:r>
          <a:endParaRPr lang="ru-RU" sz="1500" b="0" i="0" u="none" kern="1200" dirty="0"/>
        </a:p>
      </dsp:txBody>
      <dsp:txXfrm>
        <a:off x="0" y="4047315"/>
        <a:ext cx="3127248" cy="12840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3">
  <dgm:title val=""/>
  <dgm:desc val=""/>
  <dgm:catLst>
    <dgm:cat type="relationship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l" for="ch" forName="downArrow" refType="w" fact="0.1"/>
              <dgm:constr type="t" for="ch" forName="downArrow" refType="h" fact="0.05"/>
              <dgm:constr type="lOff" for="ch" forName="downArrow" refType="w" fact="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r" for="ch" forName="downArrowText" refType="w" fact="0.8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r" for="ch" forName="upArrow" refType="w" fact="0.9"/>
              <dgm:constr type="rOff" for="ch" forName="upArrow" refType="w" fact="-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l" for="ch" forName="upArrowText" refType="w" fact="0.15"/>
              <dgm:constr type="primFontSz" for="ch" ptType="node" op="equ" val="65"/>
            </dgm:constrLst>
          </dgm:if>
          <dgm:else name="Name4">
            <dgm:constrLst>
              <dgm:constr type="w" for="ch" forName="downArrow" refType="w" fact="0.4"/>
              <dgm:constr type="h" for="ch" forName="downArrow" refType="h" fact="0.8"/>
              <dgm:constr type="l" for="ch" forName="downArrow" refType="w" fact="0.02"/>
              <dgm:constr type="t" for="ch" forName="downArrow" refType="h" fact="0.05"/>
              <dgm:constr type="lOff" for="ch" forName="downArrow" refType="w" fact="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r" for="ch" forName="downArrowText" refType="w"/>
              <dgm:constr type="primFontSz" for="ch" ptType="node" op="equ" val="65"/>
            </dgm:constrLst>
          </dgm:else>
        </dgm:choose>
      </dgm:if>
      <dgm:else name="Name5">
        <dgm:choose name="Name6">
          <dgm:if name="Name7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r" for="ch" forName="downArrow" refType="w" fact="0.9"/>
              <dgm:constr type="t" for="ch" forName="downArrow" refType="h" fact="0.05"/>
              <dgm:constr type="rOff" for="ch" forName="downArrow" refType="w" fact="-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l" for="ch" forName="downArrowText" refType="w" fact="0.1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l" for="ch" forName="upArrow" refType="w" fact="0.1"/>
              <dgm:constr type="lOff" for="ch" forName="upArrow" refType="w" fact="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r" for="ch" forName="upArrowText" refType="w" fact="0.85"/>
              <dgm:constr type="primFontSz" for="ch" ptType="node" op="equ" val="65"/>
            </dgm:constrLst>
          </dgm:if>
          <dgm:else name="Name8">
            <dgm:constrLst>
              <dgm:constr type="w" for="ch" forName="downArrow" refType="w" fact="0.4"/>
              <dgm:constr type="h" for="ch" forName="downArrow" refType="h" fact="0.8"/>
              <dgm:constr type="r" for="ch" forName="downArrow" refType="w" fact="0.98"/>
              <dgm:constr type="t" for="ch" forName="downArrow" refType="h" fact="0.05"/>
              <dgm:constr type="rOff" for="ch" forName="downArrow" refType="w" fact="-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l" for="ch" forName="downArrowText"/>
              <dgm:constr type="primFontSz" for="ch" ptType="node" op="equ" val="65"/>
            </dgm:constrLst>
          </dgm:else>
        </dgm:choose>
      </dgm:else>
    </dgm:choose>
    <dgm:ruleLst/>
    <dgm:choose name="Name9">
      <dgm:if name="Name10" axis="ch" ptType="node" func="cnt" op="gte" val="2">
        <dgm:layoutNode name="divider" styleLbl="fgShp">
          <dgm:alg type="sp"/>
          <dgm:choose name="Name11">
            <dgm:if name="Name12" func="var" arg="dir" op="equ" val="norm">
              <dgm:shape xmlns:r="http://schemas.openxmlformats.org/officeDocument/2006/relationships" rot="-5" type="mathMinus" r:blip="">
                <dgm:adjLst/>
              </dgm:shape>
            </dgm:if>
            <dgm:else name="Name13">
              <dgm:shape xmlns:r="http://schemas.openxmlformats.org/officeDocument/2006/relationships" rot="5" type="mathMinus" r:blip="">
                <dgm:adjLst/>
              </dgm:shape>
            </dgm:else>
          </dgm:choose>
          <dgm:presOf/>
          <dgm:constrLst/>
          <dgm:ruleLst/>
        </dgm:layoutNode>
      </dgm:if>
      <dgm:else name="Name14"/>
    </dgm:choose>
    <dgm:forEach name="Name15" axis="ch" ptType="node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  <dgm:forEach name="Name16" axis="ch" ptType="node" st="2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46E971-6A42-4ABE-B056-3A14A65AD068}" type="datetimeFigureOut">
              <a:rPr lang="ru-RU" smtClean="0"/>
              <a:pPr/>
              <a:t>05.03.2025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AFA41C-0EF8-4752-B8EB-B1876C1EFA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3/5/2025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3/5/2025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3/5/2025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3/5/2025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3/5/2025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3/5/2025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3/5/2025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3/5/2025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3/5/2025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3/5/2025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3/5/2025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3/5/2025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305800" cy="6019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Этапы формирования социально приемлемого поведения в дошкольном </a:t>
            </a:r>
            <a:r>
              <a:rPr lang="ru-RU" b="1" dirty="0" smtClean="0"/>
              <a:t>возрасте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 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Подсказки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для родителей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3FFD78E-A0F8-4A53-8486-44A8F7E8E7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00" y="152400"/>
            <a:ext cx="1043607" cy="1151566"/>
          </a:xfrm>
          <a:prstGeom prst="rect">
            <a:avLst/>
          </a:prstGeom>
        </p:spPr>
      </p:pic>
      <p:sp>
        <p:nvSpPr>
          <p:cNvPr id="1026" name="AutoShape 2" descr="28.0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4200" y="3733800"/>
            <a:ext cx="2438400" cy="21530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D3FFD78E-A0F8-4A53-8486-44A8F7E8E7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00" y="152400"/>
            <a:ext cx="1043607" cy="1151566"/>
          </a:xfrm>
          <a:prstGeom prst="rect">
            <a:avLst/>
          </a:prstGeom>
        </p:spPr>
      </p:pic>
      <p:graphicFrame>
        <p:nvGraphicFramePr>
          <p:cNvPr id="3" name="Схема 2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D3FFD78E-A0F8-4A53-8486-44A8F7E8E7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00" y="152400"/>
            <a:ext cx="1043607" cy="1151566"/>
          </a:xfrm>
          <a:prstGeom prst="rect">
            <a:avLst/>
          </a:prstGeom>
        </p:spPr>
      </p:pic>
      <p:graphicFrame>
        <p:nvGraphicFramePr>
          <p:cNvPr id="3" name="Схема 2"/>
          <p:cNvGraphicFramePr/>
          <p:nvPr/>
        </p:nvGraphicFramePr>
        <p:xfrm>
          <a:off x="228600" y="1295400"/>
          <a:ext cx="8686800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D3FFD78E-A0F8-4A53-8486-44A8F7E8E7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00" y="152400"/>
            <a:ext cx="1043607" cy="115156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90600" y="838200"/>
            <a:ext cx="80010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Раннее проблемное (отклоняющееся) поведение</a:t>
            </a:r>
            <a:r>
              <a:rPr lang="ru-RU" dirty="0" smtClean="0"/>
              <a:t> </a:t>
            </a:r>
          </a:p>
          <a:p>
            <a:pPr algn="just"/>
            <a:r>
              <a:rPr lang="ru-RU" dirty="0" smtClean="0"/>
              <a:t>- постоянно, стойко повторяющееся поведение, не соответствующее общепринятым социальным нормам и наносящее ущерб самому человеку, окружающим людям и имуществу, в возрасте от 5 лет до 9/12 лет. </a:t>
            </a:r>
          </a:p>
        </p:txBody>
      </p:sp>
      <p:graphicFrame>
        <p:nvGraphicFramePr>
          <p:cNvPr id="7" name="Схема 6"/>
          <p:cNvGraphicFramePr/>
          <p:nvPr/>
        </p:nvGraphicFramePr>
        <p:xfrm>
          <a:off x="304800" y="3200400"/>
          <a:ext cx="8534400" cy="345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533400" y="2667000"/>
            <a:ext cx="8229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Признаки раннего проблемного поведения:</a:t>
            </a:r>
            <a:r>
              <a:rPr lang="ru-RU" sz="2800" dirty="0" smtClean="0"/>
              <a:t>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D3FFD78E-A0F8-4A53-8486-44A8F7E8E7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00" y="152400"/>
            <a:ext cx="1043607" cy="1151566"/>
          </a:xfrm>
          <a:prstGeom prst="rect">
            <a:avLst/>
          </a:prstGeom>
        </p:spPr>
      </p:pic>
      <p:graphicFrame>
        <p:nvGraphicFramePr>
          <p:cNvPr id="3" name="Схема 2"/>
          <p:cNvGraphicFramePr/>
          <p:nvPr/>
        </p:nvGraphicFramePr>
        <p:xfrm>
          <a:off x="457200" y="1524000"/>
          <a:ext cx="8077200" cy="487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685800" y="838200"/>
            <a:ext cx="76962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Что должно насторожить родителей дошкольников и специалистов в поведении ребенка:</a:t>
            </a:r>
            <a:endParaRPr lang="ru-RU" sz="2800" dirty="0" smtClean="0"/>
          </a:p>
          <a:p>
            <a:pPr algn="ctr"/>
            <a:r>
              <a:rPr lang="ru-RU" sz="2800" dirty="0" smtClean="0"/>
              <a:t>·                   </a:t>
            </a:r>
          </a:p>
          <a:p>
            <a:pPr algn="ctr"/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D3FFD78E-A0F8-4A53-8486-44A8F7E8E7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00" y="152400"/>
            <a:ext cx="1043607" cy="1151566"/>
          </a:xfrm>
          <a:prstGeom prst="rect">
            <a:avLst/>
          </a:prstGeom>
        </p:spPr>
      </p:pic>
      <p:graphicFrame>
        <p:nvGraphicFramePr>
          <p:cNvPr id="3" name="Схема 2"/>
          <p:cNvGraphicFramePr/>
          <p:nvPr/>
        </p:nvGraphicFramePr>
        <p:xfrm>
          <a:off x="304800" y="990600"/>
          <a:ext cx="8610600" cy="5715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D3FFD78E-A0F8-4A53-8486-44A8F7E8E7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00" y="152400"/>
            <a:ext cx="1043607" cy="1151566"/>
          </a:xfrm>
          <a:prstGeom prst="rect">
            <a:avLst/>
          </a:prstGeom>
        </p:spPr>
      </p:pic>
      <p:graphicFrame>
        <p:nvGraphicFramePr>
          <p:cNvPr id="3" name="Схема 2"/>
          <p:cNvGraphicFramePr/>
          <p:nvPr/>
        </p:nvGraphicFramePr>
        <p:xfrm>
          <a:off x="228600" y="1295400"/>
          <a:ext cx="8686800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</TotalTime>
  <Words>289</Words>
  <Application>Microsoft Office PowerPoint</Application>
  <PresentationFormat>Экран (4:3)</PresentationFormat>
  <Paragraphs>44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Поток</vt:lpstr>
      <vt:lpstr>Этапы формирования социально приемлемого поведения в дошкольном возрасте     Подсказки для родителей 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Гость</dc:creator>
  <cp:lastModifiedBy>Гость</cp:lastModifiedBy>
  <cp:revision>19</cp:revision>
  <dcterms:created xsi:type="dcterms:W3CDTF">2022-03-09T08:55:49Z</dcterms:created>
  <dcterms:modified xsi:type="dcterms:W3CDTF">2025-03-05T19:04:13Z</dcterms:modified>
</cp:coreProperties>
</file>