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2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4CF9-9E78-4239-B4F2-E26A116D061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A560-1600-40C0-8C6F-CA5A4BDF2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945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4CF9-9E78-4239-B4F2-E26A116D061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A560-1600-40C0-8C6F-CA5A4BDF2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613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4CF9-9E78-4239-B4F2-E26A116D061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A560-1600-40C0-8C6F-CA5A4BDF2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923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4CF9-9E78-4239-B4F2-E26A116D061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A560-1600-40C0-8C6F-CA5A4BDF2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1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4CF9-9E78-4239-B4F2-E26A116D061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A560-1600-40C0-8C6F-CA5A4BDF2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713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4CF9-9E78-4239-B4F2-E26A116D061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A560-1600-40C0-8C6F-CA5A4BDF2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49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4CF9-9E78-4239-B4F2-E26A116D061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A560-1600-40C0-8C6F-CA5A4BDF2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127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4CF9-9E78-4239-B4F2-E26A116D061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A560-1600-40C0-8C6F-CA5A4BDF2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858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4CF9-9E78-4239-B4F2-E26A116D061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A560-1600-40C0-8C6F-CA5A4BDF2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289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4CF9-9E78-4239-B4F2-E26A116D061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A560-1600-40C0-8C6F-CA5A4BDF2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832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4CF9-9E78-4239-B4F2-E26A116D061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A560-1600-40C0-8C6F-CA5A4BDF2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44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94CF9-9E78-4239-B4F2-E26A116D061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EA560-1600-40C0-8C6F-CA5A4BDF2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08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291" y="562552"/>
            <a:ext cx="10515600" cy="1325563"/>
          </a:xfr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Кубанские казаки на рубеже </a:t>
            </a:r>
            <a:r>
              <a:rPr lang="ru-RU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Отечества.</a:t>
            </a:r>
            <a:endParaRPr lang="ru-RU" b="1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8957" y="2354190"/>
            <a:ext cx="5849798" cy="418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87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363682"/>
            <a:ext cx="12192000" cy="77544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Главная заповедь казака. </a:t>
            </a:r>
            <a:endParaRPr lang="ru-RU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0878" y="3185544"/>
            <a:ext cx="10250243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Люби Россию, ибо она твоя мать.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7699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7680" y="0"/>
            <a:ext cx="78070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2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7" y="0"/>
            <a:ext cx="12198927" cy="68618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4049" y="328044"/>
            <a:ext cx="96171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Сам погибай, а друга выручай.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3202" y="5321681"/>
            <a:ext cx="86587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Нет уз святее товарищества.</a:t>
            </a:r>
            <a:endParaRPr lang="ru-RU" sz="5400" b="1" cap="none" spc="0" dirty="0">
              <a:ln w="9525">
                <a:solidFill>
                  <a:srgbClr val="FF0000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014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8982" y="126134"/>
            <a:ext cx="10515600" cy="1325563"/>
          </a:xfr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Оружия </a:t>
            </a:r>
            <a:r>
              <a:rPr lang="ru-RU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Кубанского </a:t>
            </a:r>
            <a:r>
              <a:rPr lang="ru-RU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казачества.</a:t>
            </a:r>
            <a:endParaRPr lang="ru-RU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41204" y="1451697"/>
            <a:ext cx="2351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Шашка</a:t>
            </a:r>
            <a:endParaRPr lang="ru-RU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9077" y="3314765"/>
            <a:ext cx="2607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Нагайка</a:t>
            </a:r>
            <a:endParaRPr lang="ru-RU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88775" y="3487593"/>
            <a:ext cx="16811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Пика</a:t>
            </a:r>
            <a:endParaRPr lang="ru-RU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b="23139"/>
          <a:stretch/>
        </p:blipFill>
        <p:spPr>
          <a:xfrm>
            <a:off x="3351796" y="2164195"/>
            <a:ext cx="5717008" cy="2646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31457"/>
            <a:ext cx="3876095" cy="25840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7473" y="4402314"/>
            <a:ext cx="4179891" cy="245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99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6410" y="0"/>
            <a:ext cx="10515600" cy="1325563"/>
          </a:xfr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Одежда </a:t>
            </a:r>
            <a:r>
              <a:rPr lang="ru-RU" sz="6600" b="1" dirty="0">
                <a:solidFill>
                  <a:srgbClr val="FF0000"/>
                </a:solidFill>
              </a:rPr>
              <a:t>казака </a:t>
            </a:r>
            <a:r>
              <a:rPr lang="ru-RU" sz="6600" b="1" dirty="0" smtClean="0">
                <a:solidFill>
                  <a:srgbClr val="FF0000"/>
                </a:solidFill>
              </a:rPr>
              <a:t>– защитника.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2333" y="1943099"/>
            <a:ext cx="6009667" cy="48317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26127"/>
            <a:ext cx="6047510" cy="403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3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42</Words>
  <Application>Microsoft Office PowerPoint</Application>
  <PresentationFormat>Широкоэкранный</PresentationFormat>
  <Paragraphs>10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Тема Office</vt:lpstr>
      <vt:lpstr>Кубанские казаки на рубеже Отечества.</vt:lpstr>
      <vt:lpstr>Главная заповедь казака. </vt:lpstr>
      <vt:lpstr>Презентация PowerPoint</vt:lpstr>
      <vt:lpstr>Презентация PowerPoint</vt:lpstr>
      <vt:lpstr>Оружия Кубанского казачества.</vt:lpstr>
      <vt:lpstr>Одежда казака – защитника.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Кубанские казаки на рубеже Отечества.</dc:title>
  <dc:creator>Лихолет</dc:creator>
  <cp:lastModifiedBy>Лихолет</cp:lastModifiedBy>
  <cp:revision>5</cp:revision>
  <dcterms:created xsi:type="dcterms:W3CDTF">2021-03-04T11:35:31Z</dcterms:created>
  <dcterms:modified xsi:type="dcterms:W3CDTF">2021-03-04T12:10:06Z</dcterms:modified>
</cp:coreProperties>
</file>