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79" r:id="rId3"/>
    <p:sldId id="263" r:id="rId4"/>
    <p:sldId id="264" r:id="rId5"/>
    <p:sldId id="259" r:id="rId6"/>
    <p:sldId id="265" r:id="rId7"/>
    <p:sldId id="271" r:id="rId8"/>
    <p:sldId id="262" r:id="rId9"/>
    <p:sldId id="268" r:id="rId10"/>
    <p:sldId id="269" r:id="rId11"/>
    <p:sldId id="270" r:id="rId12"/>
    <p:sldId id="272" r:id="rId13"/>
    <p:sldId id="267" r:id="rId14"/>
    <p:sldId id="273" r:id="rId15"/>
    <p:sldId id="274" r:id="rId16"/>
    <p:sldId id="275" r:id="rId17"/>
    <p:sldId id="266" r:id="rId18"/>
    <p:sldId id="276" r:id="rId19"/>
    <p:sldId id="27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F0EA1A-B86C-4755-8E60-45612DC86313}" type="doc">
      <dgm:prSet loTypeId="urn:microsoft.com/office/officeart/2005/8/layout/vList2" loCatId="list" qsTypeId="urn:microsoft.com/office/officeart/2005/8/quickstyle/simple5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550E3025-BEDA-48AF-A975-577BC078FD34}">
      <dgm:prSet custT="1"/>
      <dgm:spPr/>
      <dgm:t>
        <a:bodyPr/>
        <a:lstStyle/>
        <a:p>
          <a:pPr rtl="0"/>
          <a:r>
            <a:rPr lang="ru-RU" sz="16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повреждайте кору деревьев. От этого деревья перестают расти и долго мучительно погибают. </a:t>
          </a:r>
          <a:endParaRPr lang="ru-RU" sz="1600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E1E78A-4527-4D2E-BD2B-CEEA119CDC9B}" type="parTrans" cxnId="{4AC178A2-84B4-4DDD-A736-93DB1CA1C6AF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FCD73-3D98-48FC-AB46-67F7117D400B}" type="sibTrans" cxnId="{4AC178A2-84B4-4DDD-A736-93DB1CA1C6AF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C89B63-22FA-403F-B2A6-6F35CF240159}">
      <dgm:prSet custT="1"/>
      <dgm:spPr/>
      <dgm:t>
        <a:bodyPr/>
        <a:lstStyle/>
        <a:p>
          <a:pPr rtl="0"/>
          <a:r>
            <a:rPr lang="ru-RU" sz="16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рвите цветов в лесу и на лугу.  Пусть цветы радуют наш глаз, согревают душу тем, кто придёт в лес на них посмотреть.</a:t>
          </a:r>
          <a:endParaRPr lang="ru-RU" sz="1600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604B83-1D4F-4B3C-B985-E1AE2B6B4CAF}" type="parTrans" cxnId="{1FAE8C02-8A90-4E1A-98F8-B9FBB74320E3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ED6A46-7F70-4893-AE0F-06AD5A0DE32B}" type="sibTrans" cxnId="{1FAE8C02-8A90-4E1A-98F8-B9FBB74320E3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1EC31-4B8B-4A37-8A5F-94B7DF422BFA}">
      <dgm:prSet custT="1"/>
      <dgm:spPr/>
      <dgm:t>
        <a:bodyPr/>
        <a:lstStyle/>
        <a:p>
          <a:pPr rtl="0"/>
          <a:r>
            <a:rPr lang="ru-RU" sz="1600" i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лесу старайтесь ходить по тропинкам, чтобы не вытаптывать тропу и почву. </a:t>
          </a:r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553672-1540-4155-AB3F-E82C0C3F3594}" type="parTrans" cxnId="{CA2CD2C0-264B-4E96-A4D0-E38D881515F7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3E7AD6-0D23-44BD-85C8-7E6A4FB01CA4}" type="sibTrans" cxnId="{CA2CD2C0-264B-4E96-A4D0-E38D881515F7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3CD597-A486-42CE-A6FE-EDCB1DD4B29D}">
      <dgm:prSet custT="1"/>
      <dgm:spPr/>
      <dgm:t>
        <a:bodyPr/>
        <a:lstStyle/>
        <a:p>
          <a:pPr rtl="0"/>
          <a:r>
            <a:rPr lang="ru-RU" sz="1600" i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сбивайте грибы, даже несъедобные. Мухоморы помогают расти деревьям ими питаются лоси, белки, сороки.</a:t>
          </a:r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ED943C-6F14-4A48-827E-F26F4D6FD173}" type="parTrans" cxnId="{C87E953E-8B60-44B6-B876-C639CA71D1C4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9A5B6C-6682-4644-A718-EDFB875EB816}" type="sibTrans" cxnId="{C87E953E-8B60-44B6-B876-C639CA71D1C4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D68AC4-63B4-4B59-B262-FCC1597F165A}">
      <dgm:prSet custT="1"/>
      <dgm:spPr/>
      <dgm:t>
        <a:bodyPr/>
        <a:lstStyle/>
        <a:p>
          <a:pPr rtl="0"/>
          <a:r>
            <a:rPr lang="ru-RU" sz="1600" i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разводите костёр в лесу. Кострища – это раны в напочвенном покрове леса.</a:t>
          </a:r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AC2AB3-67D4-4914-9D98-6181662C0622}" type="parTrans" cxnId="{617CCED3-3F15-4199-853B-DB8DB938A4F6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415BCA-5F12-4A3B-BAA7-A85C00C69E27}" type="sibTrans" cxnId="{617CCED3-3F15-4199-853B-DB8DB938A4F6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51AC4C-9D45-4271-B3B0-94DE0D7FFC94}">
      <dgm:prSet custT="1"/>
      <dgm:spPr/>
      <dgm:t>
        <a:bodyPr/>
        <a:lstStyle/>
        <a:p>
          <a:pPr rtl="0"/>
          <a:r>
            <a:rPr lang="ru-RU" sz="16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Ребята, давайте будем всегда помнить эти правила и напоминать о них окружающим вас людям</a:t>
          </a:r>
          <a:endParaRPr lang="ru-RU" sz="1600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FE490D-DA8C-48A2-B8BE-1960B025CF93}" type="parTrans" cxnId="{739A8E6C-AF5E-4098-AC8C-00CE79CA144C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2B389A-D701-4641-BF73-86FA41AD9834}" type="sibTrans" cxnId="{739A8E6C-AF5E-4098-AC8C-00CE79CA144C}">
      <dgm:prSet/>
      <dgm:spPr/>
      <dgm:t>
        <a:bodyPr/>
        <a:lstStyle/>
        <a:p>
          <a:endParaRPr lang="ru-RU" sz="1600" i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2CE12B-6CD8-401F-AF6F-0D55B3171CD0}" type="pres">
      <dgm:prSet presAssocID="{34F0EA1A-B86C-4755-8E60-45612DC86313}" presName="linear" presStyleCnt="0">
        <dgm:presLayoutVars>
          <dgm:animLvl val="lvl"/>
          <dgm:resizeHandles val="exact"/>
        </dgm:presLayoutVars>
      </dgm:prSet>
      <dgm:spPr/>
    </dgm:pt>
    <dgm:pt modelId="{1E504E3B-1D62-4112-B8F1-9F0055C32A73}" type="pres">
      <dgm:prSet presAssocID="{550E3025-BEDA-48AF-A975-577BC078FD34}" presName="parentText" presStyleLbl="node1" presStyleIdx="0" presStyleCnt="6" custLinFactNeighborY="-57208">
        <dgm:presLayoutVars>
          <dgm:chMax val="0"/>
          <dgm:bulletEnabled val="1"/>
        </dgm:presLayoutVars>
      </dgm:prSet>
      <dgm:spPr/>
    </dgm:pt>
    <dgm:pt modelId="{D1D1827A-3F88-4563-B6DA-C90F5B464369}" type="pres">
      <dgm:prSet presAssocID="{257FCD73-3D98-48FC-AB46-67F7117D400B}" presName="spacer" presStyleCnt="0"/>
      <dgm:spPr/>
    </dgm:pt>
    <dgm:pt modelId="{09F3851D-6792-4A7C-B73B-6EBA1A6A194F}" type="pres">
      <dgm:prSet presAssocID="{5FC89B63-22FA-403F-B2A6-6F35CF240159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4F0AC990-5C23-4FA3-91D1-635A99F7C580}" type="pres">
      <dgm:prSet presAssocID="{1BED6A46-7F70-4893-AE0F-06AD5A0DE32B}" presName="spacer" presStyleCnt="0"/>
      <dgm:spPr/>
    </dgm:pt>
    <dgm:pt modelId="{ADBC0602-E942-4EF5-8FD1-5C53CE59E782}" type="pres">
      <dgm:prSet presAssocID="{8541EC31-4B8B-4A37-8A5F-94B7DF422BFA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E12ECF6F-D9D1-42A3-A9CD-1E5EC09451DF}" type="pres">
      <dgm:prSet presAssocID="{1B3E7AD6-0D23-44BD-85C8-7E6A4FB01CA4}" presName="spacer" presStyleCnt="0"/>
      <dgm:spPr/>
    </dgm:pt>
    <dgm:pt modelId="{8D5996DE-E07F-42C9-A21C-28EFCE00AF46}" type="pres">
      <dgm:prSet presAssocID="{463CD597-A486-42CE-A6FE-EDCB1DD4B29D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66F0E951-A239-49CF-A0A8-F1F36212A183}" type="pres">
      <dgm:prSet presAssocID="{1D9A5B6C-6682-4644-A718-EDFB875EB816}" presName="spacer" presStyleCnt="0"/>
      <dgm:spPr/>
    </dgm:pt>
    <dgm:pt modelId="{C62C1AAF-D6FC-44CF-80A1-C418A0E97B4D}" type="pres">
      <dgm:prSet presAssocID="{7FD68AC4-63B4-4B59-B262-FCC1597F165A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6974578C-7342-4354-AE3C-62B9AE5AD12B}" type="pres">
      <dgm:prSet presAssocID="{4D415BCA-5F12-4A3B-BAA7-A85C00C69E27}" presName="spacer" presStyleCnt="0"/>
      <dgm:spPr/>
    </dgm:pt>
    <dgm:pt modelId="{DDB53309-0125-4430-B31E-7871B59F2663}" type="pres">
      <dgm:prSet presAssocID="{1251AC4C-9D45-4271-B3B0-94DE0D7FFC94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39837E80-F0C8-4666-9814-34F9A86A3BDD}" type="presOf" srcId="{463CD597-A486-42CE-A6FE-EDCB1DD4B29D}" destId="{8D5996DE-E07F-42C9-A21C-28EFCE00AF46}" srcOrd="0" destOrd="0" presId="urn:microsoft.com/office/officeart/2005/8/layout/vList2"/>
    <dgm:cxn modelId="{617CCED3-3F15-4199-853B-DB8DB938A4F6}" srcId="{34F0EA1A-B86C-4755-8E60-45612DC86313}" destId="{7FD68AC4-63B4-4B59-B262-FCC1597F165A}" srcOrd="4" destOrd="0" parTransId="{C6AC2AB3-67D4-4914-9D98-6181662C0622}" sibTransId="{4D415BCA-5F12-4A3B-BAA7-A85C00C69E27}"/>
    <dgm:cxn modelId="{C87E953E-8B60-44B6-B876-C639CA71D1C4}" srcId="{34F0EA1A-B86C-4755-8E60-45612DC86313}" destId="{463CD597-A486-42CE-A6FE-EDCB1DD4B29D}" srcOrd="3" destOrd="0" parTransId="{79ED943C-6F14-4A48-827E-F26F4D6FD173}" sibTransId="{1D9A5B6C-6682-4644-A718-EDFB875EB816}"/>
    <dgm:cxn modelId="{739A8E6C-AF5E-4098-AC8C-00CE79CA144C}" srcId="{34F0EA1A-B86C-4755-8E60-45612DC86313}" destId="{1251AC4C-9D45-4271-B3B0-94DE0D7FFC94}" srcOrd="5" destOrd="0" parTransId="{2EFE490D-DA8C-48A2-B8BE-1960B025CF93}" sibTransId="{602B389A-D701-4641-BF73-86FA41AD9834}"/>
    <dgm:cxn modelId="{D25BCE99-B035-4DBD-B1B3-0C4539C6174F}" type="presOf" srcId="{8541EC31-4B8B-4A37-8A5F-94B7DF422BFA}" destId="{ADBC0602-E942-4EF5-8FD1-5C53CE59E782}" srcOrd="0" destOrd="0" presId="urn:microsoft.com/office/officeart/2005/8/layout/vList2"/>
    <dgm:cxn modelId="{7C3388B0-7B5A-44D1-9A1A-18C9FDE9189E}" type="presOf" srcId="{7FD68AC4-63B4-4B59-B262-FCC1597F165A}" destId="{C62C1AAF-D6FC-44CF-80A1-C418A0E97B4D}" srcOrd="0" destOrd="0" presId="urn:microsoft.com/office/officeart/2005/8/layout/vList2"/>
    <dgm:cxn modelId="{9B80AEBA-7C20-4BC3-B1EC-2E3FA09FD52C}" type="presOf" srcId="{34F0EA1A-B86C-4755-8E60-45612DC86313}" destId="{282CE12B-6CD8-401F-AF6F-0D55B3171CD0}" srcOrd="0" destOrd="0" presId="urn:microsoft.com/office/officeart/2005/8/layout/vList2"/>
    <dgm:cxn modelId="{A4966A40-DD02-4E61-A1DB-A43B42FD1827}" type="presOf" srcId="{5FC89B63-22FA-403F-B2A6-6F35CF240159}" destId="{09F3851D-6792-4A7C-B73B-6EBA1A6A194F}" srcOrd="0" destOrd="0" presId="urn:microsoft.com/office/officeart/2005/8/layout/vList2"/>
    <dgm:cxn modelId="{B48E33AA-F7D6-464A-94C4-0B42571477BA}" type="presOf" srcId="{1251AC4C-9D45-4271-B3B0-94DE0D7FFC94}" destId="{DDB53309-0125-4430-B31E-7871B59F2663}" srcOrd="0" destOrd="0" presId="urn:microsoft.com/office/officeart/2005/8/layout/vList2"/>
    <dgm:cxn modelId="{FC6C3E80-379E-43C5-9A51-41E33BBCC3FB}" type="presOf" srcId="{550E3025-BEDA-48AF-A975-577BC078FD34}" destId="{1E504E3B-1D62-4112-B8F1-9F0055C32A73}" srcOrd="0" destOrd="0" presId="urn:microsoft.com/office/officeart/2005/8/layout/vList2"/>
    <dgm:cxn modelId="{CA2CD2C0-264B-4E96-A4D0-E38D881515F7}" srcId="{34F0EA1A-B86C-4755-8E60-45612DC86313}" destId="{8541EC31-4B8B-4A37-8A5F-94B7DF422BFA}" srcOrd="2" destOrd="0" parTransId="{5F553672-1540-4155-AB3F-E82C0C3F3594}" sibTransId="{1B3E7AD6-0D23-44BD-85C8-7E6A4FB01CA4}"/>
    <dgm:cxn modelId="{4AC178A2-84B4-4DDD-A736-93DB1CA1C6AF}" srcId="{34F0EA1A-B86C-4755-8E60-45612DC86313}" destId="{550E3025-BEDA-48AF-A975-577BC078FD34}" srcOrd="0" destOrd="0" parTransId="{96E1E78A-4527-4D2E-BD2B-CEEA119CDC9B}" sibTransId="{257FCD73-3D98-48FC-AB46-67F7117D400B}"/>
    <dgm:cxn modelId="{1FAE8C02-8A90-4E1A-98F8-B9FBB74320E3}" srcId="{34F0EA1A-B86C-4755-8E60-45612DC86313}" destId="{5FC89B63-22FA-403F-B2A6-6F35CF240159}" srcOrd="1" destOrd="0" parTransId="{8D604B83-1D4F-4B3C-B985-E1AE2B6B4CAF}" sibTransId="{1BED6A46-7F70-4893-AE0F-06AD5A0DE32B}"/>
    <dgm:cxn modelId="{79319145-E143-4F31-B03A-C8DBAA70114A}" type="presParOf" srcId="{282CE12B-6CD8-401F-AF6F-0D55B3171CD0}" destId="{1E504E3B-1D62-4112-B8F1-9F0055C32A73}" srcOrd="0" destOrd="0" presId="urn:microsoft.com/office/officeart/2005/8/layout/vList2"/>
    <dgm:cxn modelId="{B0E6CC04-1422-4740-996A-AC5E5BE59D27}" type="presParOf" srcId="{282CE12B-6CD8-401F-AF6F-0D55B3171CD0}" destId="{D1D1827A-3F88-4563-B6DA-C90F5B464369}" srcOrd="1" destOrd="0" presId="urn:microsoft.com/office/officeart/2005/8/layout/vList2"/>
    <dgm:cxn modelId="{DF0AF097-D633-4C72-947F-408DBCDDE675}" type="presParOf" srcId="{282CE12B-6CD8-401F-AF6F-0D55B3171CD0}" destId="{09F3851D-6792-4A7C-B73B-6EBA1A6A194F}" srcOrd="2" destOrd="0" presId="urn:microsoft.com/office/officeart/2005/8/layout/vList2"/>
    <dgm:cxn modelId="{FA00D917-6D87-4EF5-9CDB-73712662D74A}" type="presParOf" srcId="{282CE12B-6CD8-401F-AF6F-0D55B3171CD0}" destId="{4F0AC990-5C23-4FA3-91D1-635A99F7C580}" srcOrd="3" destOrd="0" presId="urn:microsoft.com/office/officeart/2005/8/layout/vList2"/>
    <dgm:cxn modelId="{5C60085C-CF3F-46E2-A961-BAD10F201218}" type="presParOf" srcId="{282CE12B-6CD8-401F-AF6F-0D55B3171CD0}" destId="{ADBC0602-E942-4EF5-8FD1-5C53CE59E782}" srcOrd="4" destOrd="0" presId="urn:microsoft.com/office/officeart/2005/8/layout/vList2"/>
    <dgm:cxn modelId="{869EF26E-81C1-4BA2-BF13-7FCF77D71F04}" type="presParOf" srcId="{282CE12B-6CD8-401F-AF6F-0D55B3171CD0}" destId="{E12ECF6F-D9D1-42A3-A9CD-1E5EC09451DF}" srcOrd="5" destOrd="0" presId="urn:microsoft.com/office/officeart/2005/8/layout/vList2"/>
    <dgm:cxn modelId="{A20CB2C3-B521-4A98-BECD-7C832CB9F3D0}" type="presParOf" srcId="{282CE12B-6CD8-401F-AF6F-0D55B3171CD0}" destId="{8D5996DE-E07F-42C9-A21C-28EFCE00AF46}" srcOrd="6" destOrd="0" presId="urn:microsoft.com/office/officeart/2005/8/layout/vList2"/>
    <dgm:cxn modelId="{FC42F491-CFED-48A9-9363-EBE7783FFFB1}" type="presParOf" srcId="{282CE12B-6CD8-401F-AF6F-0D55B3171CD0}" destId="{66F0E951-A239-49CF-A0A8-F1F36212A183}" srcOrd="7" destOrd="0" presId="urn:microsoft.com/office/officeart/2005/8/layout/vList2"/>
    <dgm:cxn modelId="{69309826-B375-4939-B12A-227E252F6E45}" type="presParOf" srcId="{282CE12B-6CD8-401F-AF6F-0D55B3171CD0}" destId="{C62C1AAF-D6FC-44CF-80A1-C418A0E97B4D}" srcOrd="8" destOrd="0" presId="urn:microsoft.com/office/officeart/2005/8/layout/vList2"/>
    <dgm:cxn modelId="{7B9571A8-4EC6-43DA-A292-8A57E4931153}" type="presParOf" srcId="{282CE12B-6CD8-401F-AF6F-0D55B3171CD0}" destId="{6974578C-7342-4354-AE3C-62B9AE5AD12B}" srcOrd="9" destOrd="0" presId="urn:microsoft.com/office/officeart/2005/8/layout/vList2"/>
    <dgm:cxn modelId="{7C411237-B125-4C7F-B3F7-0175AFF7F63B}" type="presParOf" srcId="{282CE12B-6CD8-401F-AF6F-0D55B3171CD0}" destId="{DDB53309-0125-4430-B31E-7871B59F266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04E3B-1D62-4112-B8F1-9F0055C32A73}">
      <dsp:nvSpPr>
        <dsp:cNvPr id="0" name=""/>
        <dsp:cNvSpPr/>
      </dsp:nvSpPr>
      <dsp:spPr>
        <a:xfrm>
          <a:off x="0" y="306608"/>
          <a:ext cx="10948086" cy="38006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повреждайте кору деревьев. От этого деревья перестают расти и долго мучительно погибают. </a:t>
          </a:r>
          <a:endParaRPr lang="ru-RU" sz="1600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53" y="325161"/>
        <a:ext cx="10910980" cy="342961"/>
      </dsp:txXfrm>
    </dsp:sp>
    <dsp:sp modelId="{09F3851D-6792-4A7C-B73B-6EBA1A6A194F}">
      <dsp:nvSpPr>
        <dsp:cNvPr id="0" name=""/>
        <dsp:cNvSpPr/>
      </dsp:nvSpPr>
      <dsp:spPr>
        <a:xfrm>
          <a:off x="0" y="709314"/>
          <a:ext cx="10948086" cy="380067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рвите цветов в лесу и на лугу.  Пусть цветы радуют наш глаз, согревают душу тем, кто придёт в лес на них посмотреть.</a:t>
          </a:r>
          <a:endParaRPr lang="ru-RU" sz="1600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53" y="727867"/>
        <a:ext cx="10910980" cy="342961"/>
      </dsp:txXfrm>
    </dsp:sp>
    <dsp:sp modelId="{ADBC0602-E942-4EF5-8FD1-5C53CE59E782}">
      <dsp:nvSpPr>
        <dsp:cNvPr id="0" name=""/>
        <dsp:cNvSpPr/>
      </dsp:nvSpPr>
      <dsp:spPr>
        <a:xfrm>
          <a:off x="0" y="1103781"/>
          <a:ext cx="10948086" cy="380067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лесу старайтесь ходить по тропинкам, чтобы не вытаптывать тропу и почву. </a:t>
          </a:r>
          <a:endParaRPr lang="ru-RU" sz="1600" i="1" kern="12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53" y="1122334"/>
        <a:ext cx="10910980" cy="342961"/>
      </dsp:txXfrm>
    </dsp:sp>
    <dsp:sp modelId="{8D5996DE-E07F-42C9-A21C-28EFCE00AF46}">
      <dsp:nvSpPr>
        <dsp:cNvPr id="0" name=""/>
        <dsp:cNvSpPr/>
      </dsp:nvSpPr>
      <dsp:spPr>
        <a:xfrm>
          <a:off x="0" y="1498248"/>
          <a:ext cx="10948086" cy="380067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сбивайте грибы, даже несъедобные. Мухоморы помогают расти деревьям ими питаются лоси, белки, сороки.</a:t>
          </a:r>
          <a:endParaRPr lang="ru-RU" sz="1600" i="1" kern="12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53" y="1516801"/>
        <a:ext cx="10910980" cy="342961"/>
      </dsp:txXfrm>
    </dsp:sp>
    <dsp:sp modelId="{C62C1AAF-D6FC-44CF-80A1-C418A0E97B4D}">
      <dsp:nvSpPr>
        <dsp:cNvPr id="0" name=""/>
        <dsp:cNvSpPr/>
      </dsp:nvSpPr>
      <dsp:spPr>
        <a:xfrm>
          <a:off x="0" y="1892715"/>
          <a:ext cx="10948086" cy="380067"/>
        </a:xfrm>
        <a:prstGeom prst="roundRect">
          <a:avLst/>
        </a:prstGeom>
        <a:gradFill rotWithShape="0">
          <a:gsLst>
            <a:gs pos="0">
              <a:schemeClr val="accent5">
                <a:hueOff val="-5882676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6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6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разводите костёр в лесу. Кострища – это раны в напочвенном покрове леса.</a:t>
          </a:r>
          <a:endParaRPr lang="ru-RU" sz="1600" i="1" kern="12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53" y="1911268"/>
        <a:ext cx="10910980" cy="342961"/>
      </dsp:txXfrm>
    </dsp:sp>
    <dsp:sp modelId="{DDB53309-0125-4430-B31E-7871B59F2663}">
      <dsp:nvSpPr>
        <dsp:cNvPr id="0" name=""/>
        <dsp:cNvSpPr/>
      </dsp:nvSpPr>
      <dsp:spPr>
        <a:xfrm>
          <a:off x="0" y="2287182"/>
          <a:ext cx="10948086" cy="380067"/>
        </a:xfrm>
        <a:prstGeom prst="round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Ребята, давайте будем всегда помнить эти правила и напоминать о них окружающим вас людям</a:t>
          </a:r>
          <a:endParaRPr lang="ru-RU" sz="1600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53" y="2305735"/>
        <a:ext cx="10910980" cy="342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FEE19-A029-4254-8E8C-805E2C8275E5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024FA-7C13-447E-97C5-03656E900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434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024FA-7C13-447E-97C5-03656E900CF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443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024FA-7C13-447E-97C5-03656E900CF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368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024FA-7C13-447E-97C5-03656E900CF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121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024FA-7C13-447E-97C5-03656E900CF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48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024FA-7C13-447E-97C5-03656E900CF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39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0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541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85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6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43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62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1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978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264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40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3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0CE95-DAED-41DC-9692-7E4AE665AA86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3873B-EDA3-4D58-8170-8FD00F93E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00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46226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8507D3CA-5A4C-4E73-B55F-44C8D0FCFDDC}"/>
              </a:ext>
            </a:extLst>
          </p:cNvPr>
          <p:cNvSpPr txBox="1">
            <a:spLocks/>
          </p:cNvSpPr>
          <p:nvPr/>
        </p:nvSpPr>
        <p:spPr>
          <a:xfrm>
            <a:off x="492479" y="832963"/>
            <a:ext cx="10707756" cy="238760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i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ПРЕКРАСЕН ЭТОТ МИР!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46BBD2B-5B9B-44F0-91F2-5D5F2B476C9B}"/>
              </a:ext>
            </a:extLst>
          </p:cNvPr>
          <p:cNvSpPr txBox="1"/>
          <p:nvPr/>
        </p:nvSpPr>
        <p:spPr>
          <a:xfrm>
            <a:off x="3882887" y="5011090"/>
            <a:ext cx="78320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выполнили: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 Клименко Ирина Леонидовна 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  <a:endParaRPr 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Могучёва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Евгения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3889352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2767C27-A8BC-4CA5-899D-1045A8A3935B}"/>
              </a:ext>
            </a:extLst>
          </p:cNvPr>
          <p:cNvSpPr txBox="1"/>
          <p:nvPr/>
        </p:nvSpPr>
        <p:spPr>
          <a:xfrm rot="10800000" flipV="1">
            <a:off x="602539" y="676722"/>
            <a:ext cx="1158946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Приходя в гости к природе, не делай ничего, </a:t>
            </a:r>
            <a:endParaRPr lang="ru-RU" sz="2000" i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счёл бы неприличным </a:t>
            </a: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делать в гостях.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Арманд 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Давид Львович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77894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 адже води Сарно досі використовуються для зрошення. ">
            <a:extLst>
              <a:ext uri="{FF2B5EF4-FFF2-40B4-BE49-F238E27FC236}">
                <a16:creationId xmlns:a16="http://schemas.microsoft.com/office/drawing/2014/main" xmlns="" id="{42E72CE6-1917-4F00-B94E-76C997462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7806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26BA25E-A795-4D7B-AFB1-536EFAE034DC}"/>
              </a:ext>
            </a:extLst>
          </p:cNvPr>
          <p:cNvSpPr txBox="1"/>
          <p:nvPr/>
        </p:nvSpPr>
        <p:spPr>
          <a:xfrm>
            <a:off x="114949" y="98854"/>
            <a:ext cx="11211951" cy="468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Люди, неужели, в душе вам, всё равно?</a:t>
            </a:r>
            <a:endParaRPr lang="ru-RU" sz="2400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0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BF701AA9-2A83-493A-A6D6-56ACB0F9A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E7EE8AD-812A-4904-B022-6A87E158AF1E}"/>
              </a:ext>
            </a:extLst>
          </p:cNvPr>
          <p:cNvSpPr txBox="1"/>
          <p:nvPr/>
        </p:nvSpPr>
        <p:spPr>
          <a:xfrm>
            <a:off x="4965895" y="4642338"/>
            <a:ext cx="722610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Пропадают звери, птицы погибают,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цветы, деревья тихо увядают.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когда всё стихнет, может, ты поймешь,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 потухшем мире, не правильно живешь.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826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54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12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03021FA3-84C7-4673-BF36-138AEB391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44" y="392021"/>
            <a:ext cx="4951829" cy="387048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xmlns="" id="{C7DA2B26-C644-46B6-8202-9627B857BF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2" t="24209" r="7038"/>
          <a:stretch/>
        </p:blipFill>
        <p:spPr bwMode="auto">
          <a:xfrm>
            <a:off x="6780628" y="2504050"/>
            <a:ext cx="5411372" cy="421327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5DD7DB9-73E3-4725-89D9-2F7AAB30EE1A}"/>
              </a:ext>
            </a:extLst>
          </p:cNvPr>
          <p:cNvSpPr txBox="1"/>
          <p:nvPr/>
        </p:nvSpPr>
        <p:spPr>
          <a:xfrm>
            <a:off x="459544" y="4151986"/>
            <a:ext cx="29858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ЖАБА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832BA33-C1E8-4570-B643-E0A8F8D60C82}"/>
              </a:ext>
            </a:extLst>
          </p:cNvPr>
          <p:cNvSpPr txBox="1"/>
          <p:nvPr/>
        </p:nvSpPr>
        <p:spPr>
          <a:xfrm>
            <a:off x="6980998" y="1742490"/>
            <a:ext cx="34492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ЛЯГУШКА</a:t>
            </a:r>
          </a:p>
        </p:txBody>
      </p:sp>
    </p:spTree>
    <p:extLst>
      <p:ext uri="{BB962C8B-B14F-4D97-AF65-F5344CB8AC3E}">
        <p14:creationId xmlns:p14="http://schemas.microsoft.com/office/powerpoint/2010/main" val="921151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61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14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832BA33-C1E8-4570-B643-E0A8F8D60C82}"/>
              </a:ext>
            </a:extLst>
          </p:cNvPr>
          <p:cNvSpPr txBox="1"/>
          <p:nvPr/>
        </p:nvSpPr>
        <p:spPr>
          <a:xfrm>
            <a:off x="8153812" y="727351"/>
            <a:ext cx="18080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СОВА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CA4BF50C-5E48-4FFA-9902-D943D03CB2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0" r="7607" b="5198"/>
          <a:stretch/>
        </p:blipFill>
        <p:spPr bwMode="auto">
          <a:xfrm>
            <a:off x="0" y="0"/>
            <a:ext cx="6061186" cy="573737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xmlns="" id="{78D6639B-C580-46A6-A188-86A9E103CC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5" t="14850" r="11476"/>
          <a:stretch/>
        </p:blipFill>
        <p:spPr bwMode="auto">
          <a:xfrm>
            <a:off x="6618492" y="1389855"/>
            <a:ext cx="5573508" cy="51793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175CDC-14EA-4B94-A7E4-A7EA4FBF43B4}"/>
              </a:ext>
            </a:extLst>
          </p:cNvPr>
          <p:cNvSpPr txBox="1"/>
          <p:nvPr/>
        </p:nvSpPr>
        <p:spPr>
          <a:xfrm rot="10800000" flipV="1">
            <a:off x="-440534" y="5580855"/>
            <a:ext cx="516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ЛЕТУЧАЯ МЫШЬ</a:t>
            </a:r>
          </a:p>
        </p:txBody>
      </p:sp>
    </p:spTree>
    <p:extLst>
      <p:ext uri="{BB962C8B-B14F-4D97-AF65-F5344CB8AC3E}">
        <p14:creationId xmlns:p14="http://schemas.microsoft.com/office/powerpoint/2010/main" val="3561382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2000">
              <a:schemeClr val="accent1">
                <a:lumMod val="5000"/>
                <a:lumOff val="95000"/>
              </a:schemeClr>
            </a:gs>
            <a:gs pos="24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832BA33-C1E8-4570-B643-E0A8F8D60C82}"/>
              </a:ext>
            </a:extLst>
          </p:cNvPr>
          <p:cNvSpPr txBox="1"/>
          <p:nvPr/>
        </p:nvSpPr>
        <p:spPr>
          <a:xfrm>
            <a:off x="7046267" y="1303999"/>
            <a:ext cx="29897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СИНИЦА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175CDC-14EA-4B94-A7E4-A7EA4FBF43B4}"/>
              </a:ext>
            </a:extLst>
          </p:cNvPr>
          <p:cNvSpPr txBox="1"/>
          <p:nvPr/>
        </p:nvSpPr>
        <p:spPr>
          <a:xfrm rot="10800000" flipV="1">
            <a:off x="-94545" y="5011132"/>
            <a:ext cx="516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МУРАВЕЙ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AD6F956F-4BEF-4A19-8790-592DB0205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55" y="535850"/>
            <a:ext cx="5426433" cy="476767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55B3742F-92B5-4FEB-929D-4B51297872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6" t="16328" r="29385"/>
          <a:stretch/>
        </p:blipFill>
        <p:spPr bwMode="auto">
          <a:xfrm>
            <a:off x="5977736" y="2025747"/>
            <a:ext cx="6031384" cy="453556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179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2000">
              <a:schemeClr val="accent1">
                <a:lumMod val="5000"/>
                <a:lumOff val="95000"/>
              </a:schemeClr>
            </a:gs>
            <a:gs pos="24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45CCF4C3-EEC1-429D-8643-2886C9A8A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FE684CB-CE0E-4F77-A0C0-4E5BAC29A9FE}"/>
              </a:ext>
            </a:extLst>
          </p:cNvPr>
          <p:cNvSpPr txBox="1"/>
          <p:nvPr/>
        </p:nvSpPr>
        <p:spPr>
          <a:xfrm rot="10800000" flipV="1">
            <a:off x="8444545" y="784661"/>
            <a:ext cx="33481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erif" panose="020B0604020202020204" pitchFamily="18" charset="0"/>
              </a:rPr>
              <a:t>Я</a:t>
            </a:r>
            <a:r>
              <a:rPr lang="ru-RU" b="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люблю, когда шумят березы,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Когда листья падают с берез.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Слушаю — и набегают слезы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 глаза, отвыкшие от слез.</a:t>
            </a:r>
          </a:p>
          <a:p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Николай Рубцов</a:t>
            </a:r>
          </a:p>
        </p:txBody>
      </p:sp>
    </p:spTree>
    <p:extLst>
      <p:ext uri="{BB962C8B-B14F-4D97-AF65-F5344CB8AC3E}">
        <p14:creationId xmlns:p14="http://schemas.microsoft.com/office/powerpoint/2010/main" val="34003249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63353116"/>
              </p:ext>
            </p:extLst>
          </p:nvPr>
        </p:nvGraphicFramePr>
        <p:xfrm>
          <a:off x="617838" y="-1"/>
          <a:ext cx="10948086" cy="298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6CA9F48-F04E-48A3-B7C6-FDEFDF06E1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91" y="4223869"/>
            <a:ext cx="3846437" cy="242225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698CF16-0524-47EA-88A3-A3C592BF6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529" y="4223869"/>
            <a:ext cx="3713871" cy="23083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9B67776-7151-42FE-8E0F-754F0595BDB5}"/>
              </a:ext>
            </a:extLst>
          </p:cNvPr>
          <p:cNvSpPr txBox="1"/>
          <p:nvPr/>
        </p:nvSpPr>
        <p:spPr>
          <a:xfrm>
            <a:off x="352262" y="2832226"/>
            <a:ext cx="11479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Какой будет наша планета - Земля, зависит от каждого из нас. </a:t>
            </a:r>
            <a:endParaRPr lang="ru-RU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xmlns="" id="{D9978358-13EE-43DA-A9F0-9B4998E6B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206810" y="3408737"/>
            <a:ext cx="4032738" cy="30245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137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2000">
              <a:schemeClr val="accent1">
                <a:lumMod val="5000"/>
                <a:lumOff val="95000"/>
              </a:schemeClr>
            </a:gs>
            <a:gs pos="24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>
            <a:extLst>
              <a:ext uri="{FF2B5EF4-FFF2-40B4-BE49-F238E27FC236}">
                <a16:creationId xmlns:a16="http://schemas.microsoft.com/office/drawing/2014/main" xmlns="" id="{DFBAEBE4-A3B9-49EB-BB23-FB33EF6640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9" t="7966" r="6521"/>
          <a:stretch/>
        </p:blipFill>
        <p:spPr bwMode="auto">
          <a:xfrm>
            <a:off x="1060174" y="186439"/>
            <a:ext cx="9713843" cy="456254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xmlns="" id="{21B7F6A0-E5E4-4150-ACF5-C9FCE3CE76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0" b="21574"/>
          <a:stretch/>
        </p:blipFill>
        <p:spPr bwMode="auto">
          <a:xfrm>
            <a:off x="40445" y="4342864"/>
            <a:ext cx="3516923" cy="2465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xmlns="" id="{A413395A-A593-4DA1-AD0A-43C8322E8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87" y="4365523"/>
            <a:ext cx="4398501" cy="249247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B89935C-BD87-4447-90B6-AB8488CD9251}"/>
              </a:ext>
            </a:extLst>
          </p:cNvPr>
          <p:cNvSpPr txBox="1"/>
          <p:nvPr/>
        </p:nvSpPr>
        <p:spPr>
          <a:xfrm>
            <a:off x="93070" y="452829"/>
            <a:ext cx="1164804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– хозяева природы, а она для нас кладовая солнца с великими сокровищами жизни.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Рыбе – вода, птице – воздух, зверю – лес, степь, горы.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человеку нужна Родина, и охранять природу – значит охранять Родину.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ctr"/>
            <a:r>
              <a:rPr lang="ru-RU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			         </a:t>
            </a:r>
            <a:r>
              <a:rPr lang="ru-RU" sz="1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Пришвин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xmlns="" id="{FE1E633D-0498-481E-A1CE-19B3856E90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4" t="15018" r="21740" b="29764"/>
          <a:stretch/>
        </p:blipFill>
        <p:spPr bwMode="auto">
          <a:xfrm>
            <a:off x="8777653" y="4365523"/>
            <a:ext cx="3033932" cy="2465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142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2000">
              <a:schemeClr val="accent1">
                <a:lumMod val="5000"/>
                <a:lumOff val="95000"/>
              </a:schemeClr>
            </a:gs>
            <a:gs pos="24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Изображение выглядит как белка, цветок, растение, цветн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A4BA0656-6670-46E6-BC41-401D2A551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234"/>
            <a:ext cx="2498688" cy="1879038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Изображение выглядит как внешний, трава, млекопитающее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10D74DED-2D0E-4C74-8E0C-987DCE0BC4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" r="11070"/>
          <a:stretch/>
        </p:blipFill>
        <p:spPr bwMode="auto">
          <a:xfrm>
            <a:off x="0" y="1984266"/>
            <a:ext cx="2498688" cy="1879038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Изображение выглядит как внешний, в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6729875-5CC0-4DC1-8A82-A663DB598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4297"/>
            <a:ext cx="2498688" cy="2708177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Изображение выглядит как дерево, вода, внешний, пруд&#10;&#10;Автоматически созданное описание">
            <a:extLst>
              <a:ext uri="{FF2B5EF4-FFF2-40B4-BE49-F238E27FC236}">
                <a16:creationId xmlns:a16="http://schemas.microsoft.com/office/drawing/2014/main" xmlns="" id="{E7F63D12-A075-42B9-A459-A0FBB00F01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3" t="46072" r="15011"/>
          <a:stretch/>
        </p:blipFill>
        <p:spPr bwMode="auto">
          <a:xfrm>
            <a:off x="2940148" y="3894297"/>
            <a:ext cx="6147582" cy="2708177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Изображение выглядит как дерево, внешний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xmlns="" id="{27D3D95B-C8F9-4BD1-9085-9DED9F1CE3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t="3067" r="10496"/>
          <a:stretch/>
        </p:blipFill>
        <p:spPr bwMode="auto">
          <a:xfrm>
            <a:off x="9467093" y="1"/>
            <a:ext cx="2724907" cy="1879038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Изображение выглядит как кот, цветок, внеш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CE005DD-E4B6-4681-B9D1-9722E8451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9" b="5970"/>
          <a:stretch/>
        </p:blipFill>
        <p:spPr bwMode="auto">
          <a:xfrm>
            <a:off x="9467093" y="1839558"/>
            <a:ext cx="2724907" cy="2154654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Изображение выглядит как текст, птица, вод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AA94DCDD-1C0D-4266-9D74-0E6D6EAD1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093" y="3994212"/>
            <a:ext cx="2724907" cy="2608263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Изображение выглядит как небо, трава, цветок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254B385B-695F-4877-8FF4-678A928CDB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0" r="13153"/>
          <a:stretch/>
        </p:blipFill>
        <p:spPr bwMode="auto">
          <a:xfrm flipH="1">
            <a:off x="2498688" y="0"/>
            <a:ext cx="3729834" cy="38942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Изображение выглядит как цветок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25E39900-8F64-4F0A-B2B4-9B9484AACE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4" r="14639"/>
          <a:stretch/>
        </p:blipFill>
        <p:spPr bwMode="auto">
          <a:xfrm flipH="1">
            <a:off x="6040077" y="-56270"/>
            <a:ext cx="3427013" cy="395056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C5680C8-18B8-4310-BB4B-B452AAFCA64D}"/>
              </a:ext>
            </a:extLst>
          </p:cNvPr>
          <p:cNvSpPr txBox="1"/>
          <p:nvPr/>
        </p:nvSpPr>
        <p:spPr>
          <a:xfrm>
            <a:off x="212035" y="3529185"/>
            <a:ext cx="11105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ПРЕКРАСЕН ЭТОТ </a:t>
            </a:r>
            <a:r>
              <a:rPr lang="ru-RU" sz="36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МИР, </a:t>
            </a:r>
            <a:r>
              <a:rPr lang="ru-RU" sz="3600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ПОСМОТРИ!</a:t>
            </a:r>
          </a:p>
        </p:txBody>
      </p:sp>
    </p:spTree>
    <p:extLst>
      <p:ext uri="{BB962C8B-B14F-4D97-AF65-F5344CB8AC3E}">
        <p14:creationId xmlns:p14="http://schemas.microsoft.com/office/powerpoint/2010/main" val="1732376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52760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593214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1414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8918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DEEBF7"/>
            </a:gs>
            <a:gs pos="87000">
              <a:schemeClr val="accent6">
                <a:lumMod val="40000"/>
                <a:lumOff val="60000"/>
              </a:schemeClr>
            </a:gs>
            <a:gs pos="70000">
              <a:schemeClr val="accent6">
                <a:lumMod val="20000"/>
                <a:lumOff val="80000"/>
              </a:schemeClr>
            </a:gs>
            <a:gs pos="1900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010508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507" y="0"/>
            <a:ext cx="6181493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0054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Изображение выглядит как цветн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7126A602-992C-4A6B-AE0A-AECA5A2358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-1" y="280098"/>
            <a:ext cx="12192001" cy="65865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9C6FFD3-5492-4AA0-BBAC-B15AFDAA80C7}"/>
              </a:ext>
            </a:extLst>
          </p:cNvPr>
          <p:cNvSpPr txBox="1"/>
          <p:nvPr/>
        </p:nvSpPr>
        <p:spPr>
          <a:xfrm>
            <a:off x="0" y="-8598"/>
            <a:ext cx="12188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«Растворяясь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душой в простоте, я живу на земле в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красоте»</a:t>
            </a:r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14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276"/>
            <a:ext cx="12192000" cy="648872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4778846-D22C-4A25-A0E2-23224F08D5EC}"/>
              </a:ext>
            </a:extLst>
          </p:cNvPr>
          <p:cNvSpPr txBox="1"/>
          <p:nvPr/>
        </p:nvSpPr>
        <p:spPr>
          <a:xfrm>
            <a:off x="897924" y="196948"/>
            <a:ext cx="112940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«Один 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 оставляет в лесу след, сто человек – тропу, а тысячи –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пустыню»</a:t>
            </a:r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Народная мудрость</a:t>
            </a:r>
          </a:p>
        </p:txBody>
      </p:sp>
    </p:spTree>
    <p:extLst>
      <p:ext uri="{BB962C8B-B14F-4D97-AF65-F5344CB8AC3E}">
        <p14:creationId xmlns:p14="http://schemas.microsoft.com/office/powerpoint/2010/main" val="707291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44236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300</Words>
  <Application>Microsoft Office PowerPoint</Application>
  <PresentationFormat>Широкоэкранный</PresentationFormat>
  <Paragraphs>43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Noto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Секретарь</cp:lastModifiedBy>
  <cp:revision>17</cp:revision>
  <dcterms:created xsi:type="dcterms:W3CDTF">2022-03-02T11:07:21Z</dcterms:created>
  <dcterms:modified xsi:type="dcterms:W3CDTF">2022-03-05T04:40:18Z</dcterms:modified>
</cp:coreProperties>
</file>