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5" r:id="rId9"/>
    <p:sldId id="263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38" autoAdjust="0"/>
    <p:restoredTop sz="93011" autoAdjust="0"/>
  </p:normalViewPr>
  <p:slideViewPr>
    <p:cSldViewPr snapToGrid="0">
      <p:cViewPr varScale="1">
        <p:scale>
          <a:sx n="96" d="100"/>
          <a:sy n="96" d="100"/>
        </p:scale>
        <p:origin x="-12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736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732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28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0324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7179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779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2958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4499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8731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1474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2047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209E5-03FA-45B7-84A9-5338C99F8381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86832-1693-4593-9F1A-F942764D3C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011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ownloads\1013521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187952" y="2112264"/>
            <a:ext cx="2112264" cy="52029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03120" y="1319349"/>
            <a:ext cx="6624020" cy="2190614"/>
          </a:xfr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  <a:b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«Пришивание пуговиц» </a:t>
            </a:r>
            <a:b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СБО</a:t>
            </a:r>
            <a:b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 класс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64024" y="5788152"/>
            <a:ext cx="3963116" cy="676656"/>
          </a:xfrm>
        </p:spPr>
        <p:txBody>
          <a:bodyPr>
            <a:normAutofit/>
          </a:bodyPr>
          <a:lstStyle/>
          <a:p>
            <a:pPr algn="r"/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Урок подготовил учитель СБО:</a:t>
            </a:r>
          </a:p>
          <a:p>
            <a:pPr algn="r"/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Кузнецова Элла Юрьевна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23160" y="745435"/>
            <a:ext cx="6547104" cy="68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 учреждение Самарской области «Школа-интернат для обучающихся с ограниченными возможностями здоровья с. Старый Буян»</a:t>
            </a:r>
            <a:endParaRPr lang="ru-RU" sz="1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PC\Downloads\1013521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082298" y="2182212"/>
            <a:ext cx="2112264" cy="5070379"/>
          </a:xfrm>
          <a:prstGeom prst="rect">
            <a:avLst/>
          </a:prstGeom>
          <a:noFill/>
        </p:spPr>
      </p:pic>
      <p:pic>
        <p:nvPicPr>
          <p:cNvPr id="7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030" y="139147"/>
            <a:ext cx="812370" cy="751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890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9104" y="365127"/>
            <a:ext cx="6736246" cy="509516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 изготовления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массажера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PC\Downloads\20210525_112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748" y="1168399"/>
            <a:ext cx="2136913" cy="968516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305877" y="1162878"/>
            <a:ext cx="6341166" cy="934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Нанести на фетр выкройку варежки, с помощью лекало.</a:t>
            </a:r>
          </a:p>
          <a:p>
            <a:r>
              <a:rPr lang="ru-RU" dirty="0" smtClean="0"/>
              <a:t>Для  данного изделия нам нужно 2 части детали.</a:t>
            </a:r>
          </a:p>
        </p:txBody>
      </p:sp>
      <p:pic>
        <p:nvPicPr>
          <p:cNvPr id="24579" name="Picture 3" descr="C:\Users\PC\Downloads\20210525_1141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383" y="2244232"/>
            <a:ext cx="2047461" cy="110525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325754" y="2206488"/>
            <a:ext cx="6440557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На одной части наметить места пришивания пуговиц. </a:t>
            </a:r>
          </a:p>
          <a:p>
            <a:pPr algn="ctr"/>
            <a:r>
              <a:rPr lang="ru-RU" dirty="0" smtClean="0"/>
              <a:t> Выбери подходящий вариант  для оформлении своей работы.</a:t>
            </a:r>
            <a:endParaRPr lang="ru-RU" dirty="0"/>
          </a:p>
        </p:txBody>
      </p:sp>
      <p:pic>
        <p:nvPicPr>
          <p:cNvPr id="24580" name="Picture 4" descr="C:\Users\PC\Downloads\20210525_1253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504" y="3528393"/>
            <a:ext cx="2613992" cy="1272207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584173" y="3498575"/>
            <a:ext cx="6202018" cy="12622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Пришиваем пуговицы, на отмеченные точки.</a:t>
            </a:r>
          </a:p>
          <a:p>
            <a:pPr algn="ctr"/>
            <a:r>
              <a:rPr lang="ru-RU" dirty="0" smtClean="0"/>
              <a:t>Любым способом, приведенные ниже:</a:t>
            </a:r>
            <a:endParaRPr lang="ru-RU" dirty="0"/>
          </a:p>
        </p:txBody>
      </p:sp>
      <p:pic>
        <p:nvPicPr>
          <p:cNvPr id="24581" name="Picture 5" descr="C:\Users\PC\Downloads\20210525_1253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6896" y="5270887"/>
            <a:ext cx="2534478" cy="1288939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2796207" y="5241235"/>
            <a:ext cx="6132443" cy="13285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Вот такая варежка у нас получилась – </a:t>
            </a:r>
            <a:r>
              <a:rPr lang="ru-RU" dirty="0" err="1" smtClean="0"/>
              <a:t>массажер</a:t>
            </a:r>
            <a:r>
              <a:rPr lang="ru-RU" dirty="0" smtClean="0"/>
              <a:t> для кистей рук!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9164" y="365126"/>
            <a:ext cx="6746185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4579" name="Picture 3" descr="C:\Users\PC\Downloads\8xINnpCcxq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45435" y="0"/>
            <a:ext cx="7921487" cy="6857999"/>
          </a:xfrm>
          <a:prstGeom prst="rect">
            <a:avLst/>
          </a:prstGeom>
          <a:noFill/>
        </p:spPr>
      </p:pic>
      <p:pic>
        <p:nvPicPr>
          <p:cNvPr id="4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500" y="139148"/>
            <a:ext cx="795352" cy="7249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5452" y="365126"/>
            <a:ext cx="5695122" cy="907083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Образцы для изделия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PC\Downloads\Podelki-iz-pugovits-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582" y="1865382"/>
            <a:ext cx="2504661" cy="2348810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23556" name="Picture 4" descr="C:\Users\PC\Downloads\a702c5e182f70d15c1c7622ce42d7875--easy-craft-projects-easy-craf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7722" y="1838739"/>
            <a:ext cx="2236303" cy="232575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3558" name="Picture 6" descr="C:\Users\PC\Downloads\2e560c4f4eb3b8a089a5646c1e6de023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28591" y="4492486"/>
            <a:ext cx="3438939" cy="215679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3557" name="Picture 5" descr="C:\Users\PC\Downloads\detskie-podelki-iz-pugovic-idei-images-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809" y="1798983"/>
            <a:ext cx="2415209" cy="2176669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23559" name="Picture 7" descr="C:\Users\PC\Downloads\IMG-20200522-WA001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9896" y="4380466"/>
            <a:ext cx="2909265" cy="231850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698" y="195583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PC\Downloads\5ec5dea8a48d2bb1eab02bea5506592e_ce_598x345x0x0_cropped_1196x6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0322" y="365127"/>
            <a:ext cx="6947452" cy="807690"/>
          </a:xfrm>
          <a:solidFill>
            <a:schemeClr val="accent2">
              <a:lumMod val="20000"/>
              <a:lumOff val="80000"/>
            </a:schemeClr>
          </a:solidFill>
          <a:effectLst>
            <a:softEdge rad="127000"/>
          </a:effectLst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75252" y="1461052"/>
            <a:ext cx="7871791" cy="4184374"/>
          </a:xfr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  <a:softEdge rad="127000"/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Розовая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пуговица </a:t>
            </a:r>
            <a:r>
              <a:rPr lang="ru-RU" sz="2400" b="1" dirty="0" smtClean="0">
                <a:solidFill>
                  <a:srgbClr val="553E7A"/>
                </a:solidFill>
                <a:latin typeface="Times New Roman" pitchFamily="18" charset="0"/>
                <a:cs typeface="Times New Roman" pitchFamily="18" charset="0"/>
              </a:rPr>
              <a:t>– старался и все получилось.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Зеленая пуговица </a:t>
            </a:r>
            <a:r>
              <a:rPr lang="ru-RU" sz="2400" b="1" dirty="0" smtClean="0">
                <a:solidFill>
                  <a:srgbClr val="553E7A"/>
                </a:solidFill>
                <a:latin typeface="Times New Roman" pitchFamily="18" charset="0"/>
                <a:cs typeface="Times New Roman" pitchFamily="18" charset="0"/>
              </a:rPr>
              <a:t>– старался, но получилось не все.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Голубая пуговица </a:t>
            </a:r>
            <a:r>
              <a:rPr lang="ru-RU" sz="2400" b="1" dirty="0" smtClean="0">
                <a:solidFill>
                  <a:srgbClr val="553E7A"/>
                </a:solidFill>
                <a:latin typeface="Times New Roman" pitchFamily="18" charset="0"/>
                <a:cs typeface="Times New Roman" pitchFamily="18" charset="0"/>
              </a:rPr>
              <a:t>– старался, но получилось плохо.</a:t>
            </a:r>
          </a:p>
          <a:p>
            <a:endParaRPr lang="ru-RU" dirty="0"/>
          </a:p>
        </p:txBody>
      </p:sp>
      <p:pic>
        <p:nvPicPr>
          <p:cNvPr id="5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500" y="0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C\Downloads\5ec5dea8a48d2bb1eab02bea5506592e_ce_598x345x0x0_cropped_1196x69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557" y="2295939"/>
            <a:ext cx="6281529" cy="1421296"/>
          </a:xfrm>
          <a:effectLst>
            <a:softEdge rad="6350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212" y="205521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7168" y="365127"/>
            <a:ext cx="6028182" cy="668145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 урока: «Пришивание пуговиц»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03120" y="1152145"/>
            <a:ext cx="6412230" cy="34198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урока:  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-научиться изготавливать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массажер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для рук, посредством пришивания пуговиц со сквозным отверстием по алгоритму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Задачи урока:</a:t>
            </a:r>
          </a:p>
          <a:p>
            <a:pPr marL="0" indent="0"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- научить учащихся пришивать пуговицы со сквозными отверстиями, с   ушком, подбирая нитки в зависимости от цвета пуговиц;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- воспитывать аккуратность в работе, внимательность, трудолюбие;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- развивать творческое мышление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- учить соблюдать технику безопасности;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- формировать навыки ценностного отношения учащихся к здоровью;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- прививать навыки ведения домашнего хозяйства.</a:t>
            </a:r>
          </a:p>
          <a:p>
            <a:endParaRPr lang="ru-RU" dirty="0"/>
          </a:p>
        </p:txBody>
      </p:sp>
      <p:pic>
        <p:nvPicPr>
          <p:cNvPr id="5" name="Picture 2" descr="C:\Users\PC\Downloads\1013521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273631" y="3034284"/>
            <a:ext cx="2254338" cy="5169160"/>
          </a:xfrm>
          <a:prstGeom prst="rect">
            <a:avLst/>
          </a:prstGeom>
          <a:noFill/>
        </p:spPr>
      </p:pic>
      <p:pic>
        <p:nvPicPr>
          <p:cNvPr id="6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003" y="245278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C\Downloads\1013521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360150" y="-910324"/>
            <a:ext cx="1439588" cy="36077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5728" y="419990"/>
            <a:ext cx="6172200" cy="1325563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Приветствие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83280" y="1819656"/>
            <a:ext cx="5424678" cy="4764024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lnSpc>
                <a:spcPct val="170000"/>
              </a:lnSpc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Доброе утро, солнце! (все поднимают руки, затем опускают).</a:t>
            </a:r>
          </a:p>
          <a:p>
            <a:pPr>
              <a:lnSpc>
                <a:spcPct val="170000"/>
              </a:lnSpc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Доброе утро, небо! (аналогичное движение).</a:t>
            </a:r>
          </a:p>
          <a:p>
            <a:pPr>
              <a:lnSpc>
                <a:spcPct val="170000"/>
              </a:lnSpc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Доброе утро, всем нам! (все разводят руки в стороны, затем опускают). </a:t>
            </a:r>
          </a:p>
          <a:p>
            <a:pPr>
              <a:lnSpc>
                <a:spcPct val="170000"/>
              </a:lnSpc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Давайте улыбнемся друг другу. Пусть сегодняшний урок принесет нам всем радость общения. Сегодня на уроке, ребята, вас ожидает много интересных заданий, новых открытий, а помощниками вам будут: внимание, находчивость, смекалка.</a:t>
            </a:r>
          </a:p>
          <a:p>
            <a:endParaRPr lang="ru-RU" dirty="0"/>
          </a:p>
        </p:txBody>
      </p:sp>
      <p:pic>
        <p:nvPicPr>
          <p:cNvPr id="6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657" y="175705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8336" y="365127"/>
            <a:ext cx="5827014" cy="81445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ВСПОМНИМ…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27832" y="1825625"/>
            <a:ext cx="5287518" cy="2362327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Какую тему мы изучали на прошлом уроке? 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Какие виды пуговиц бывают?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 пришивают пуговицы со сквозными отверстиями?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 пришивают пуговицы с ушком?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 чего зависит способ пришивания пуговиц к одежде? 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 определить место оторванной пуговицы?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C:\Users\PC\Downloads\full_IMG_453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880" y="4154556"/>
            <a:ext cx="5321808" cy="252970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576" y="255218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502" y="365127"/>
            <a:ext cx="6124847" cy="91503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Разложи пуговицы по коробочкам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5310" y="1685109"/>
            <a:ext cx="1621216" cy="184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04233">
            <a:off x="6930601" y="1942013"/>
            <a:ext cx="1621216" cy="184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4933" y="3204756"/>
            <a:ext cx="1621216" cy="184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2416628" y="1554481"/>
            <a:ext cx="2103121" cy="6400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 №1-  на «ножке»</a:t>
            </a:r>
            <a:endParaRPr lang="ru-RU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09998" y="2856411"/>
            <a:ext cx="2381795" cy="5660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№2 – с 4-мя отверстиями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39989" y="1500810"/>
            <a:ext cx="2547257" cy="8845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№3 - с 2-мя отверстиями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7938" y="5050301"/>
            <a:ext cx="2180493" cy="146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466" y="3798277"/>
            <a:ext cx="2152358" cy="139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507" y="4318781"/>
            <a:ext cx="1828802" cy="1223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2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500" y="149088"/>
            <a:ext cx="815230" cy="7951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C\Downloads\kisspng-image-sewing-drawing-clip-art-design-your-own-twisted-ink-5ca8aa53e5c556.5128051115545575239412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7329" y="685800"/>
            <a:ext cx="4123944" cy="59400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2847" y="1955410"/>
            <a:ext cx="2879657" cy="412464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с иголкой не шути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в руках не тереби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уж взяв ее за ушко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Уколи ее в подушку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ножницами тоже не играй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И, держи за острый край,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Другу их передавай.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Лишь окончена работа-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Ножницам нужна забота: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забудь ты их закрыть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на место положить.</a:t>
            </a:r>
            <a:endParaRPr lang="ru-RU" sz="1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231136" y="1266092"/>
            <a:ext cx="3364992" cy="4501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Техника безопасности</a:t>
            </a:r>
            <a:endParaRPr lang="ru-RU" sz="1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307102" y="374904"/>
            <a:ext cx="4023360" cy="72237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ЗАПОМНИ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535" y="149087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3704" y="365126"/>
            <a:ext cx="6311646" cy="1041643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Ручная работа</a:t>
            </a:r>
            <a:endParaRPr lang="ru-RU" sz="4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962011">
            <a:off x="1461104" y="1465379"/>
            <a:ext cx="2874876" cy="2268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9477" y="4178104"/>
            <a:ext cx="2795955" cy="232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09725">
            <a:off x="5314252" y="1488377"/>
            <a:ext cx="2674010" cy="223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4875" y="4135900"/>
            <a:ext cx="2982351" cy="239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820" y="225400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461245" cy="838200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rgbClr val="7030A0"/>
                </a:solidFill>
              </a:rPr>
              <a:t>Зашифрованные слова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30609930"/>
              </p:ext>
            </p:extLst>
          </p:nvPr>
        </p:nvGraphicFramePr>
        <p:xfrm>
          <a:off x="1187624" y="1052736"/>
          <a:ext cx="6768752" cy="23855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46094"/>
                <a:gridCol w="846094"/>
                <a:gridCol w="846094"/>
                <a:gridCol w="846094"/>
                <a:gridCol w="846094"/>
                <a:gridCol w="846094"/>
                <a:gridCol w="846094"/>
                <a:gridCol w="846094"/>
              </a:tblGrid>
              <a:tr h="29819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/>
                </a:tc>
              </a:tr>
              <a:tr h="2981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</a:tr>
              <a:tr h="2981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</a:tr>
              <a:tr h="2981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</a:tr>
              <a:tr h="2981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</a:tr>
              <a:tr h="2981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/>
                </a:tc>
              </a:tr>
              <a:tr h="2981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/>
                </a:tc>
              </a:tr>
              <a:tr h="2981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43608" y="4077072"/>
            <a:ext cx="53285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dirty="0" smtClean="0"/>
              <a:t>Г7 – Г5 – Д6 – Е2 – Б3 –Ж3 – А5 – В1</a:t>
            </a:r>
          </a:p>
          <a:p>
            <a:pPr marL="342900" indent="-342900" algn="ctr">
              <a:buAutoNum type="arabicPeriod"/>
            </a:pPr>
            <a:r>
              <a:rPr lang="ru-RU" dirty="0" smtClean="0"/>
              <a:t>Б5 – А3 – Д4 – Е4 – Д5 – Ж6 – В4 – В5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4869160"/>
            <a:ext cx="3963010" cy="720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33" y="205521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8814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943509">
            <a:off x="2110151" y="1955407"/>
            <a:ext cx="2532186" cy="257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4050" y="365127"/>
            <a:ext cx="5596342" cy="1027576"/>
          </a:xfrm>
          <a:solidFill>
            <a:schemeClr val="accent3">
              <a:lumMod val="20000"/>
              <a:lumOff val="80000"/>
            </a:schemeClr>
          </a:solidFill>
          <a:effectLst>
            <a:softEdge rad="127000"/>
          </a:effectLst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Виды массажеров для кистей рук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80493" y="1491173"/>
            <a:ext cx="2025748" cy="7737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 «Ежик»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052" name="Picture 4" descr="C:\Users\Секретарь\Downloads\VIK_90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01105">
            <a:off x="4051836" y="4023847"/>
            <a:ext cx="4275820" cy="2490552"/>
          </a:xfrm>
          <a:prstGeom prst="rect">
            <a:avLst/>
          </a:prstGeom>
          <a:noFill/>
        </p:spPr>
      </p:pic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6855069" y="1590235"/>
          <a:ext cx="1905000" cy="1905000"/>
        </p:xfrm>
        <a:graphic>
          <a:graphicData uri="http://schemas.openxmlformats.org/presentationml/2006/ole">
            <p:oleObj spid="_x0000_s2053" name="Точечный рисунок" r:id="rId5" imgW="1905266" imgH="1905266" progId="PBrush">
              <p:embed/>
            </p:oleObj>
          </a:graphicData>
        </a:graphic>
      </p:graphicFrame>
      <p:sp>
        <p:nvSpPr>
          <p:cNvPr id="6" name="Овал 5"/>
          <p:cNvSpPr/>
          <p:nvPr/>
        </p:nvSpPr>
        <p:spPr>
          <a:xfrm>
            <a:off x="5992837" y="2332893"/>
            <a:ext cx="1786597" cy="7479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«Эллипс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853354" y="3784210"/>
            <a:ext cx="1885071" cy="78779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«Кукуруза»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Picture 2" descr="C:\Users\User\Downloads\image_image_12803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272" y="185643"/>
            <a:ext cx="934500" cy="86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АЖУР-7.potx" id="{B5269472-990C-4AFD-9CAF-4118395BB860}" vid="{6048EEE2-0B93-4B0E-A634-CAEDCA927C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АЖУР-7</Template>
  <TotalTime>404</TotalTime>
  <Words>489</Words>
  <Application>Microsoft Office PowerPoint</Application>
  <PresentationFormat>Экран (4:3)</PresentationFormat>
  <Paragraphs>124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Точечный рисунок</vt:lpstr>
      <vt:lpstr>Тема урока: «Пришивание пуговиц»  СБО 6 класс</vt:lpstr>
      <vt:lpstr>Тема урока: «Пришивание пуговиц»</vt:lpstr>
      <vt:lpstr>Приветствие</vt:lpstr>
      <vt:lpstr>ВСПОМНИМ…</vt:lpstr>
      <vt:lpstr>Разложи пуговицы по коробочкам</vt:lpstr>
      <vt:lpstr>Ты с иголкой не шути И в руках не тереби А уж взяв ее за ушко Уколи ее в подушку С ножницами тоже не играй И, держи за острый край, Другу их передавай. Лишь окончена работа- Ножницам нужна забота: Не забудь ты их закрыть И на место положить.</vt:lpstr>
      <vt:lpstr>Ручная работа</vt:lpstr>
      <vt:lpstr>Зашифрованные слова</vt:lpstr>
      <vt:lpstr>Виды массажеров для кистей рук</vt:lpstr>
      <vt:lpstr>Технологическая карта изготовления массажера</vt:lpstr>
      <vt:lpstr>Слайд 11</vt:lpstr>
      <vt:lpstr>Образцы для изделия</vt:lpstr>
      <vt:lpstr>Рефлексия</vt:lpstr>
      <vt:lpstr>СПАСИБО ЗА УРОК!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PC</cp:lastModifiedBy>
  <cp:revision>70</cp:revision>
  <dcterms:created xsi:type="dcterms:W3CDTF">2014-03-06T16:36:19Z</dcterms:created>
  <dcterms:modified xsi:type="dcterms:W3CDTF">2021-05-25T09:49:51Z</dcterms:modified>
</cp:coreProperties>
</file>