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9"/>
  </p:notesMasterIdLst>
  <p:sldIdLst>
    <p:sldId id="263" r:id="rId4"/>
    <p:sldId id="267" r:id="rId5"/>
    <p:sldId id="268" r:id="rId6"/>
    <p:sldId id="257" r:id="rId7"/>
    <p:sldId id="269" r:id="rId8"/>
    <p:sldId id="270" r:id="rId9"/>
    <p:sldId id="271" r:id="rId10"/>
    <p:sldId id="273" r:id="rId11"/>
    <p:sldId id="274" r:id="rId12"/>
    <p:sldId id="272" r:id="rId13"/>
    <p:sldId id="275" r:id="rId14"/>
    <p:sldId id="276" r:id="rId15"/>
    <p:sldId id="277" r:id="rId16"/>
    <p:sldId id="264" r:id="rId17"/>
    <p:sldId id="26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44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68877E-A240-4843-AF11-16672369D822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888417-8E8A-46AD-9B47-D09C043ED7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6472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6965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821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3886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33029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9132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8072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09361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9568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35806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15388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38440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05878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49299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83962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21102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90191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0358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8455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28046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67965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13122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6562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0289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72808-EF93-4D82-8D1D-AF52629332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3AAE0-53EF-4DD5-BEC9-3A167FBC22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0794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asnyuk\Downloads\holidays-st-patricks-day-20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1228110"/>
            <a:ext cx="553946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THIS WONDERFUL </a:t>
            </a:r>
          </a:p>
          <a:p>
            <a:r>
              <a:rPr lang="en-US" sz="48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AND BEATIFUL </a:t>
            </a:r>
          </a:p>
          <a:p>
            <a:r>
              <a:rPr lang="en-US" sz="48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DAY…</a:t>
            </a:r>
            <a:endParaRPr lang="ru-RU" sz="48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411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692696"/>
            <a:ext cx="8157169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rgbClr val="00A44A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What country</a:t>
            </a:r>
          </a:p>
          <a:p>
            <a:pPr algn="ctr"/>
            <a:r>
              <a:rPr lang="en-US" sz="9600" b="1" smtClean="0">
                <a:solidFill>
                  <a:srgbClr val="00A44A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is </a:t>
            </a:r>
            <a:r>
              <a:rPr lang="en-US" sz="9600" b="1" dirty="0" smtClean="0">
                <a:solidFill>
                  <a:srgbClr val="00A44A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this day</a:t>
            </a:r>
          </a:p>
          <a:p>
            <a:pPr algn="ctr"/>
            <a:r>
              <a:rPr lang="en-US" sz="9600" b="1" dirty="0" smtClean="0">
                <a:solidFill>
                  <a:srgbClr val="00A44A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celebrated in?</a:t>
            </a:r>
            <a:endParaRPr lang="ru-RU" sz="9600" b="1" dirty="0">
              <a:solidFill>
                <a:srgbClr val="00A44A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919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asnyuk\Downloads\Irlandi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508829">
            <a:off x="299575" y="4243742"/>
            <a:ext cx="2361479" cy="2297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C:\Documents and Settings\Алексей\Рабочий стол\yandsearch_files\5b23424b20a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155215">
            <a:off x="6904927" y="4249318"/>
            <a:ext cx="2313240" cy="2313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89286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6574" y="404664"/>
            <a:ext cx="72008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rgbClr val="00A44A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When </a:t>
            </a:r>
          </a:p>
          <a:p>
            <a:pPr algn="ctr"/>
            <a:r>
              <a:rPr lang="en-US" sz="9600" b="1" dirty="0">
                <a:solidFill>
                  <a:srgbClr val="00A44A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r>
              <a:rPr lang="en-US" sz="9600" b="1" dirty="0" smtClean="0">
                <a:solidFill>
                  <a:srgbClr val="00A44A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 people</a:t>
            </a:r>
          </a:p>
          <a:p>
            <a:pPr algn="ctr"/>
            <a:r>
              <a:rPr lang="en-US" sz="9600" b="1" dirty="0" smtClean="0">
                <a:solidFill>
                  <a:srgbClr val="00A44A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celebrate </a:t>
            </a:r>
          </a:p>
          <a:p>
            <a:pPr algn="ctr"/>
            <a:r>
              <a:rPr lang="en-US" sz="9600" b="1" dirty="0" smtClean="0">
                <a:solidFill>
                  <a:srgbClr val="00A44A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this day?</a:t>
            </a:r>
            <a:endParaRPr lang="ru-RU" sz="9600" b="1" dirty="0">
              <a:solidFill>
                <a:srgbClr val="00A44A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097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74" name="AutoShape 2" descr="https://im0-tub-ru.yandex.net/i?id=51d4c91f4256afaedee1a7e73f7afac2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 descr="C:\Documents and Settings\borisova\Рабочий стол\лондон\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3687" y="2"/>
            <a:ext cx="9217687" cy="68579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6404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49496561"/>
              </p:ext>
            </p:extLst>
          </p:nvPr>
        </p:nvGraphicFramePr>
        <p:xfrm>
          <a:off x="0" y="-310612"/>
          <a:ext cx="9144000" cy="71686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7584"/>
                <a:gridCol w="1080120"/>
                <a:gridCol w="936104"/>
                <a:gridCol w="813792"/>
                <a:gridCol w="914400"/>
                <a:gridCol w="914400"/>
                <a:gridCol w="914400"/>
                <a:gridCol w="914400"/>
                <a:gridCol w="914400"/>
                <a:gridCol w="914400"/>
              </a:tblGrid>
              <a:tr h="1739348">
                <a:tc>
                  <a:txBody>
                    <a:bodyPr/>
                    <a:lstStyle/>
                    <a:p>
                      <a:r>
                        <a:rPr lang="en-US" b="1" dirty="0" smtClean="0"/>
                        <a:t>NAME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PRESE-NTATION</a:t>
                      </a:r>
                    </a:p>
                    <a:p>
                      <a:r>
                        <a:rPr lang="en-US" b="1" dirty="0" smtClean="0"/>
                        <a:t>(3</a:t>
                      </a:r>
                      <a:r>
                        <a:rPr lang="en-US" b="1" baseline="0" dirty="0" smtClean="0"/>
                        <a:t>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</a:rPr>
                        <a:t>PUZZLE</a:t>
                      </a:r>
                      <a:endParaRPr lang="ru-RU" sz="1800" b="1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smtClean="0">
                          <a:solidFill>
                            <a:schemeClr val="bg1"/>
                          </a:solidFill>
                        </a:rPr>
                        <a:t>QUIZ</a:t>
                      </a:r>
                      <a:endParaRPr lang="ru-RU" sz="1800" b="1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bg1"/>
                          </a:solidFill>
                        </a:rPr>
                        <a:t>LUCKY</a:t>
                      </a:r>
                    </a:p>
                    <a:p>
                      <a:pPr algn="ctr"/>
                      <a:r>
                        <a:rPr lang="ru-RU" sz="1800" b="1" dirty="0" smtClean="0"/>
                        <a:t>№</a:t>
                      </a:r>
                      <a:endParaRPr lang="en-US" sz="1800" b="1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</a:rPr>
                        <a:t>CROSS-WORD</a:t>
                      </a:r>
                      <a:endParaRPr lang="ru-RU" sz="1800" b="1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</a:rPr>
                        <a:t>SPELLING</a:t>
                      </a:r>
                      <a:endParaRPr lang="ru-RU" sz="1800" b="1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</a:p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bg1"/>
                          </a:solidFill>
                        </a:rPr>
                        <a:t>CATS</a:t>
                      </a:r>
                    </a:p>
                    <a:p>
                      <a:pPr algn="ctr"/>
                      <a:r>
                        <a:rPr lang="en-US" sz="1800" b="1" dirty="0" smtClean="0">
                          <a:solidFill>
                            <a:schemeClr val="bg1"/>
                          </a:solidFill>
                        </a:rPr>
                        <a:t>STAKE</a:t>
                      </a:r>
                      <a:endParaRPr lang="ru-RU" sz="1800" b="1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ru-RU" sz="1800" b="1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b="1" dirty="0"/>
                    </a:p>
                  </a:txBody>
                  <a:tcPr/>
                </a:tc>
              </a:tr>
              <a:tr h="1118148"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0070C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  <a:tr h="1307626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  <a:tr h="1264142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  <a:tr h="1739348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7083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C:\Documents and Settings\user.KIRSCHOOL7\Рабочий стол\День святого патрика\happyStPatricksday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0156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Documents\презентации для работы из интернета\праздники и традиции\патрик\1269290694_chicago-green-river-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Documents\презентации для работы из интернета\праздники и традиции\патрик\00162267e79aeed0536ad06e5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4145" y="3761656"/>
            <a:ext cx="4888964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1685"/>
            <a:ext cx="4254144" cy="24228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8050" y="4234366"/>
            <a:ext cx="2038046" cy="215092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91091" y="521853"/>
            <a:ext cx="44150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ru-RU" sz="28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People dye </a:t>
            </a:r>
            <a:r>
              <a:rPr lang="en-US" altLang="ru-RU" sz="28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rivers green </a:t>
            </a:r>
            <a:endParaRPr lang="en-US" altLang="ru-RU" sz="2800" b="1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altLang="ru-RU" sz="28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  the USA…</a:t>
            </a:r>
            <a:endParaRPr lang="ru-RU" sz="28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318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8662" y="0"/>
            <a:ext cx="9172662" cy="6885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7" descr="C2624-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"/>
            <a:ext cx="1735024" cy="25602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 descr="ÐÐ°ÑÑÐ¸Ð½ÐºÐ¸ Ð¿Ð¾ Ð·Ð°Ð¿ÑÐ¾ÑÑ Ð´ÐµÐ½Ñ Ð¿Ð°ÑÑÐ¸ÐºÐ° Ð² ÑÐ¾ÑÑÐ¸Ð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797" y="4306435"/>
            <a:ext cx="5103130" cy="25515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ÐÐ°ÑÑÐ¸Ð½ÐºÐ¸ Ð¿Ð¾ Ð·Ð°Ð¿ÑÐ¾ÑÑ ÑÐ²ÑÑÐ¾Ð¹ Ð¿Ð°ÑÑÐ¸Ðº Ð² ÑÐ¿Ð¾Ð½Ð¸Ð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83677"/>
            <a:ext cx="3108775" cy="20725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20775" y="6061937"/>
            <a:ext cx="37964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Wear green clothes</a:t>
            </a:r>
            <a:endParaRPr lang="ru-RU" sz="32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055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\Школьные конкурсы\St.Patrick's 2016\святой патрик\кино для Ньюри\фото\DSC008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300" b="10379"/>
          <a:stretch/>
        </p:blipFill>
        <p:spPr bwMode="auto">
          <a:xfrm>
            <a:off x="-1666" y="4603534"/>
            <a:ext cx="3889144" cy="225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Documents\Школьные конкурсы\St.Patrick's 2016\святой патрик\кино для Ньюри\фото\IMG_64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7478" y="3494648"/>
            <a:ext cx="5256522" cy="3367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Documents\Школьные конкурсы\St.Patrick's 2016\святой патрик\кино для Ньюри\фото\IMG_641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428"/>
          <a:stretch/>
        </p:blipFill>
        <p:spPr bwMode="auto">
          <a:xfrm>
            <a:off x="-1666" y="1"/>
            <a:ext cx="3889144" cy="2247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Documents\Школьные конкурсы\St.Patrick's 2016\святой патрик\кино для Ньюри\фото\IMG_639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2028" y="-27708"/>
            <a:ext cx="5241973" cy="3522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Documents\Школьные конкурсы\St.Patrick's 2016\святой патрик\кино для Ньюри\фото\DSC0092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47377"/>
            <a:ext cx="3887478" cy="23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82922" y="30591"/>
            <a:ext cx="21997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Participate </a:t>
            </a:r>
          </a:p>
          <a:p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 the Parades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862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296" t="4866" b="3606"/>
          <a:stretch/>
        </p:blipFill>
        <p:spPr bwMode="auto">
          <a:xfrm>
            <a:off x="4499992" y="40312"/>
            <a:ext cx="4809711" cy="3776950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2" name="Picture 6" descr="ÐÐ¾ÑÐ¾Ð¶ÐµÐµ Ð¸Ð·Ð¾Ð±ÑÐ°Ð¶ÐµÐ½Ð¸Ðµ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727" r="3570" b="11877"/>
          <a:stretch/>
        </p:blipFill>
        <p:spPr>
          <a:xfrm>
            <a:off x="-4801" y="29797"/>
            <a:ext cx="4453566" cy="3759243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4042" name="Picture 10" descr="ÐÐ°ÑÑÐ¸Ð½ÐºÐ¸ Ð¿Ð¾ Ð·Ð°Ð¿ÑÐ¾ÑÑ green drinks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0" t="21545" r="-950" b="4644"/>
          <a:stretch/>
        </p:blipFill>
        <p:spPr bwMode="auto">
          <a:xfrm>
            <a:off x="2411760" y="3789040"/>
            <a:ext cx="6421892" cy="306896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4123191"/>
            <a:ext cx="244768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3600" b="1" dirty="0" smtClean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Eat </a:t>
            </a:r>
            <a:r>
              <a:rPr lang="en-US" altLang="ru-RU" sz="36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and </a:t>
            </a:r>
            <a:endParaRPr lang="en-US" altLang="ru-RU" sz="3600" b="1" dirty="0" smtClean="0">
              <a:solidFill>
                <a:srgbClr val="00B05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altLang="ru-RU" sz="36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ru-RU" sz="3600" b="1" dirty="0" smtClean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drink</a:t>
            </a:r>
          </a:p>
          <a:p>
            <a:pPr algn="ctr"/>
            <a:r>
              <a:rPr lang="en-US" altLang="ru-RU" sz="3600" b="1" dirty="0" smtClean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green food</a:t>
            </a:r>
            <a:endParaRPr lang="ru-RU" sz="3600" b="1" dirty="0">
              <a:solidFill>
                <a:srgbClr val="00B05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061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Picture 7" descr="four-leaf-cl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053" y="3525486"/>
            <a:ext cx="4338932" cy="3254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Documents\Школьные конкурсы\St.Patrick's 2016\святой патрик\8051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32656"/>
            <a:ext cx="3888432" cy="384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2294" y="332656"/>
            <a:ext cx="403244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ru-RU" sz="4000" b="1" dirty="0" smtClean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And if </a:t>
            </a:r>
            <a:r>
              <a:rPr lang="en-US" altLang="ru-RU" sz="40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you find a four-leaf clover you will have good </a:t>
            </a:r>
            <a:r>
              <a:rPr lang="en-US" altLang="ru-RU" sz="4000" b="1" dirty="0" smtClean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luck.</a:t>
            </a:r>
            <a:endParaRPr lang="ru-RU" sz="4000" b="1" dirty="0">
              <a:solidFill>
                <a:srgbClr val="00B05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559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692696"/>
            <a:ext cx="81369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rgbClr val="00A44A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What is </a:t>
            </a:r>
          </a:p>
          <a:p>
            <a:pPr algn="ctr"/>
            <a:r>
              <a:rPr lang="en-US" sz="9600" b="1" dirty="0" smtClean="0">
                <a:solidFill>
                  <a:srgbClr val="00A44A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 name </a:t>
            </a:r>
          </a:p>
          <a:p>
            <a:pPr algn="ctr"/>
            <a:r>
              <a:rPr lang="en-US" sz="9600" b="1" dirty="0">
                <a:solidFill>
                  <a:srgbClr val="00A44A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sz="9600" b="1" dirty="0" smtClean="0">
                <a:solidFill>
                  <a:srgbClr val="00A44A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this day?</a:t>
            </a:r>
            <a:endParaRPr lang="ru-RU" sz="9600" b="1" dirty="0">
              <a:solidFill>
                <a:srgbClr val="00A44A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02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394" y="-8059"/>
            <a:ext cx="69229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St. Patrick’s Day </a:t>
            </a:r>
            <a:endParaRPr lang="ru-RU" sz="5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224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FFCC"/>
            </a:gs>
            <a:gs pos="64999">
              <a:schemeClr val="accent1">
                <a:lumMod val="20000"/>
                <a:lumOff val="80000"/>
              </a:schemeClr>
            </a:gs>
            <a:gs pos="100000">
              <a:srgbClr val="92D050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9299" y="620688"/>
            <a:ext cx="4395474" cy="5671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544" y="620688"/>
            <a:ext cx="3649336" cy="56715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399102002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85</Words>
  <Application>Microsoft Office PowerPoint</Application>
  <PresentationFormat>Экран (4:3)</PresentationFormat>
  <Paragraphs>36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Тема Office</vt:lpstr>
      <vt:lpstr>1_Тема Office</vt:lpstr>
      <vt:lpstr>2_Тема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Борисова</dc:creator>
  <cp:lastModifiedBy>borisova</cp:lastModifiedBy>
  <cp:revision>46</cp:revision>
  <dcterms:modified xsi:type="dcterms:W3CDTF">2021-04-15T11:09:02Z</dcterms:modified>
</cp:coreProperties>
</file>