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72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1785-F354-4CC6-A85C-3BAC820C2E08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452CF-DB6A-430A-8B73-40E85A7A37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1582843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1785-F354-4CC6-A85C-3BAC820C2E08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452CF-DB6A-430A-8B73-40E85A7A37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956851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1785-F354-4CC6-A85C-3BAC820C2E08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452CF-DB6A-430A-8B73-40E85A7A37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1651991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1785-F354-4CC6-A85C-3BAC820C2E08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452CF-DB6A-430A-8B73-40E85A7A37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184737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1785-F354-4CC6-A85C-3BAC820C2E08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452CF-DB6A-430A-8B73-40E85A7A37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27915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1785-F354-4CC6-A85C-3BAC820C2E08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452CF-DB6A-430A-8B73-40E85A7A37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2861660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1785-F354-4CC6-A85C-3BAC820C2E08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452CF-DB6A-430A-8B73-40E85A7A37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3498829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1785-F354-4CC6-A85C-3BAC820C2E08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452CF-DB6A-430A-8B73-40E85A7A37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6615136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1785-F354-4CC6-A85C-3BAC820C2E08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452CF-DB6A-430A-8B73-40E85A7A37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311793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1785-F354-4CC6-A85C-3BAC820C2E08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452CF-DB6A-430A-8B73-40E85A7A37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345649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1785-F354-4CC6-A85C-3BAC820C2E08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452CF-DB6A-430A-8B73-40E85A7A37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833632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BB1785-F354-4CC6-A85C-3BAC820C2E08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8452CF-DB6A-430A-8B73-40E85A7A37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1384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46225" y="1029168"/>
            <a:ext cx="8358378" cy="11079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ru-RU" sz="6600" i="1" dirty="0" smtClean="0"/>
              <a:t>«Не в бровь, а в глаз!»</a:t>
            </a:r>
            <a:endParaRPr lang="ru-RU" sz="6600" i="1" dirty="0"/>
          </a:p>
        </p:txBody>
      </p:sp>
      <p:pic>
        <p:nvPicPr>
          <p:cNvPr id="1026" name="Picture 2" descr="http://english-in-memory.com/wp-content/uploads/2018/09/ne-v-brov-a-v-glaz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451" y="2957199"/>
            <a:ext cx="6276975" cy="3800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3196808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110573" y="493238"/>
            <a:ext cx="7871450" cy="821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ru-RU" sz="4400" b="1" i="1" dirty="0">
                <a:solidFill>
                  <a:schemeClr val="accent6">
                    <a:lumMod val="75000"/>
                  </a:schemeClr>
                </a:solidFill>
              </a:rPr>
              <a:t>Глаза боятся, а руки делают.</a:t>
            </a:r>
            <a:endParaRPr lang="ru-RU" sz="4400" i="1" dirty="0" smtClean="0">
              <a:solidFill>
                <a:schemeClr val="accent6">
                  <a:lumMod val="7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avatars.mds.yandex.net/get-zen_doc/1594475/pub_5c990a25e9f57300b3f70e79_5c990fb163221300b32f4d3c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006" y="2229766"/>
            <a:ext cx="8439150" cy="336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9054365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9409" y="0"/>
            <a:ext cx="6494791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i="1" dirty="0" smtClean="0"/>
              <a:t>Большому кораблю –</a:t>
            </a:r>
          </a:p>
          <a:p>
            <a:r>
              <a:rPr lang="ru-RU" sz="5400" i="1" dirty="0" smtClean="0"/>
              <a:t> большое плавание.</a:t>
            </a:r>
            <a:endParaRPr lang="ru-RU" sz="5400" i="1" dirty="0"/>
          </a:p>
        </p:txBody>
      </p:sp>
      <p:pic>
        <p:nvPicPr>
          <p:cNvPr id="3074" name="Picture 2" descr="https://cdn.dribbble.com/users/2273594/screenshots/4535627/___behance_-____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1854" y="1712890"/>
            <a:ext cx="6860146" cy="5145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5382469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17691" y="585509"/>
            <a:ext cx="7345250" cy="4622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Определите род существительных</a:t>
            </a:r>
            <a:endParaRPr lang="ru-RU" sz="3200" i="1" dirty="0" smtClean="0">
              <a:solidFill>
                <a:schemeClr val="accent1">
                  <a:lumMod val="75000"/>
                </a:schemeClr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2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Алоэ, авокадо, декольте, жюри, кенгуру, клише, колибри, манто, меню, тюль, шампунь, салями, алиби, пальто, такси, кольраби, шимпанзе, кофе, какао, бра.</a:t>
            </a:r>
            <a:endParaRPr lang="ru-RU" sz="32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521375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1668" y="484086"/>
            <a:ext cx="11500833" cy="4905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ctr">
              <a:lnSpc>
                <a:spcPct val="115000"/>
              </a:lnSpc>
              <a:spcAft>
                <a:spcPts val="0"/>
              </a:spcAft>
            </a:pPr>
            <a:r>
              <a:rPr lang="ru-RU" sz="4800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Орфоэпическая дуэль</a:t>
            </a:r>
          </a:p>
          <a:p>
            <a:pPr marL="228600" algn="ctr"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Агрономия, айва, арахис, балованный, валовой, газопровод, диспансер, донельзя, еретик,  издревле, иконопись, каталог, квартал, кирзовый, красивее, кухонный, мизерный, некролог, новорожденный, обеспечение, прожил, облегчить, оптовый, откупорить, позвонит, творог, торты, щавель, ходатайство, флюорография,</a:t>
            </a:r>
            <a:r>
              <a:rPr lang="ru-RU" sz="3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жалюзи, газопровод, ворожея, позвонит, нефтепровод, каталог.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5626971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41409" y="217799"/>
            <a:ext cx="33552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«Пожелание»</a:t>
            </a:r>
            <a:endParaRPr lang="ru-RU" sz="4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81329" y="1303643"/>
            <a:ext cx="6096000" cy="42989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АОБООУАДА</a:t>
            </a:r>
            <a:endParaRPr lang="ru-RU" sz="28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ИПЬРТПЕИР</a:t>
            </a:r>
            <a:endParaRPr lang="ru-RU" sz="28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ЭПВФЭСФПЕ</a:t>
            </a:r>
            <a:endParaRPr lang="ru-RU" sz="28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ВЮЛГВДЛАЮ</a:t>
            </a:r>
            <a:endParaRPr lang="ru-RU" sz="28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ЖЗСУУЧЖАЗ</a:t>
            </a:r>
            <a:endParaRPr lang="ru-RU" sz="28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ОАСАОТАЛО</a:t>
            </a:r>
            <a:endParaRPr lang="ru-RU" sz="28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ГЦИДВГЦЫД</a:t>
            </a:r>
            <a:endParaRPr lang="ru-RU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2421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573753" y="759853"/>
            <a:ext cx="17322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СПАСИБО</a:t>
            </a:r>
            <a:endParaRPr lang="ru-RU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90919" y="2406457"/>
            <a:ext cx="42411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rgbClr val="FF0000"/>
                </a:solidFill>
              </a:rPr>
              <a:t>ЗА ВНИМАНИЕ!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4098" name="Picture 2" descr="https://a.d-cd.net/i0AAAgI3SOA-19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995" y="901521"/>
            <a:ext cx="5035336" cy="4866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84333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114</Words>
  <Application>Microsoft Office PowerPoint</Application>
  <PresentationFormat>Широкоэкранный</PresentationFormat>
  <Paragraphs>20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АЛЕНА</dc:creator>
  <cp:lastModifiedBy>АЛЕНА</cp:lastModifiedBy>
  <cp:revision>5</cp:revision>
  <dcterms:created xsi:type="dcterms:W3CDTF">2020-04-03T11:49:25Z</dcterms:created>
  <dcterms:modified xsi:type="dcterms:W3CDTF">2020-04-03T12:17:23Z</dcterms:modified>
</cp:coreProperties>
</file>