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93395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7560840" cy="5131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ИНТЕЛЛЕКТУАЛЬНАЯ ИГРА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934670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ВРЕДЕ КУРЕНИЯ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88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44824"/>
            <a:ext cx="5033436" cy="45091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№1. Вопрос-ответ   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42fdeddecb18a643dee3959dd9331c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4395" y="1600200"/>
            <a:ext cx="6595210" cy="4525963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457200" y="384473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Факты о курении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888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2060848"/>
            <a:ext cx="5033436" cy="4509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56895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№2.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Территория мудрых мыслей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88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4872674" cy="43651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56895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№3.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Курить – здоровью вредить!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457200" y="15142"/>
            <a:ext cx="8229600" cy="166199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Антиникотиновые страшилки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Рисунок 4" descr="pugai-pidippathai-nirutha-purinthukolla-vendiyathu-f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916832"/>
            <a:ext cx="8412426" cy="4416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делай правильный выбор (буклет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1290"/>
            <a:ext cx="9144000" cy="633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0161123091558_865c20ba-0e5b-414a-a90f-37a5dda594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93395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7560840" cy="5131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ИНТЕЛЛЕКТУАЛЬНАЯ ИГРА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934670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ВРЕДЕ КУРЕНИЯ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43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   Факты о курении    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2</cp:revision>
  <dcterms:created xsi:type="dcterms:W3CDTF">2019-11-19T13:37:10Z</dcterms:created>
  <dcterms:modified xsi:type="dcterms:W3CDTF">2019-11-19T13:52:54Z</dcterms:modified>
</cp:coreProperties>
</file>