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3" r:id="rId2"/>
    <p:sldId id="260" r:id="rId3"/>
    <p:sldId id="263" r:id="rId4"/>
    <p:sldId id="258" r:id="rId5"/>
    <p:sldId id="264" r:id="rId6"/>
    <p:sldId id="268" r:id="rId7"/>
    <p:sldId id="256" r:id="rId8"/>
    <p:sldId id="257" r:id="rId9"/>
    <p:sldId id="269" r:id="rId10"/>
    <p:sldId id="270" r:id="rId11"/>
    <p:sldId id="274" r:id="rId12"/>
    <p:sldId id="27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45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513B22-4EC9-494A-B16E-57528E058DC8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B97265-3C7F-40C4-ABB7-C50FF78D2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449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64807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«ОЦ «Лобачевский»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г.Казань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Татарстан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6400800" cy="1512168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по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экологическому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воспитанию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</a:t>
            </a:r>
          </a:p>
          <a:p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старшего возраста (5-7 лет)</a:t>
            </a:r>
          </a:p>
          <a:p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Воспитатель детского сада: </a:t>
            </a:r>
          </a:p>
          <a:p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Егорова Елена Николаевна</a:t>
            </a:r>
            <a:endParaRPr lang="ru-RU" sz="1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F1E79A7-40A4-43FC-BA41-76CD7FEF8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40767"/>
            <a:ext cx="4680520" cy="3404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42695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F543BF85-21F3-4550-BF7A-924313F7BC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65" y="212555"/>
            <a:ext cx="7592260" cy="652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54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на Земле, который любит нашу планету, природу, наш общий дом, постарается быть настоящим хозяином – заботливым, аккуратным, внимательным!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407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25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643578"/>
            <a:ext cx="8229600" cy="1000132"/>
          </a:xfrm>
        </p:spPr>
        <p:txBody>
          <a:bodyPr>
            <a:normAutofit/>
          </a:bodyPr>
          <a:lstStyle/>
          <a:p>
            <a:r>
              <a:rPr lang="ru-RU" sz="2400" dirty="0"/>
              <a:t>Свалка – это скопление мусора. Мусор выделяет ядовитые вещества, а это опасно для здоровья человека.</a:t>
            </a:r>
          </a:p>
        </p:txBody>
      </p:sp>
      <p:pic>
        <p:nvPicPr>
          <p:cNvPr id="3" name="Picture 2" descr="Мусорная свалка картинки, стоковые фото Мусорная свалка | Depositphot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7715302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86322"/>
            <a:ext cx="8229600" cy="2071678"/>
          </a:xfrm>
        </p:spPr>
        <p:txBody>
          <a:bodyPr>
            <a:normAutofit/>
          </a:bodyPr>
          <a:lstStyle/>
          <a:p>
            <a:r>
              <a:rPr lang="ru-RU" sz="2800" dirty="0"/>
              <a:t>Мусоросжигательные заводы, при сжигании мусора образуются вредные, опасные вещества, попадающий в воздух, которым мы дышим.</a:t>
            </a:r>
          </a:p>
        </p:txBody>
      </p:sp>
      <p:pic>
        <p:nvPicPr>
          <p:cNvPr id="3" name="Picture 2" descr="Мусоросжигательный завод планируют построить в Левашов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7401" y="428603"/>
            <a:ext cx="6913623" cy="4522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Чистая улица - Обои для рабочего стола, картинки, фоны, застав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5029234" cy="3143272"/>
          </a:xfrm>
          <a:prstGeom prst="rect">
            <a:avLst/>
          </a:prstGeom>
          <a:noFill/>
        </p:spPr>
      </p:pic>
      <p:pic>
        <p:nvPicPr>
          <p:cNvPr id="19" name="Picture 2" descr="Чистая улица - Обои для рабочего стола, картинки, фоны, застав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3554016"/>
            <a:ext cx="5019676" cy="3137299"/>
          </a:xfrm>
          <a:prstGeom prst="rect">
            <a:avLst/>
          </a:prstGeom>
          <a:noFill/>
        </p:spPr>
      </p:pic>
      <p:pic>
        <p:nvPicPr>
          <p:cNvPr id="20" name="Picture 10" descr="Cтакан для автоматов Dopl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828848" y="5958498"/>
            <a:ext cx="487999" cy="715416"/>
          </a:xfrm>
          <a:prstGeom prst="rect">
            <a:avLst/>
          </a:prstGeom>
          <a:noFill/>
        </p:spPr>
      </p:pic>
      <p:pic>
        <p:nvPicPr>
          <p:cNvPr id="21" name="Picture 30" descr="Полиэтиленовые пакеты вредны для здоровья и экологи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399336">
            <a:off x="3979508" y="5959120"/>
            <a:ext cx="428882" cy="313084"/>
          </a:xfrm>
          <a:prstGeom prst="rect">
            <a:avLst/>
          </a:prstGeom>
          <a:noFill/>
        </p:spPr>
      </p:pic>
      <p:pic>
        <p:nvPicPr>
          <p:cNvPr id="23" name="Picture 24" descr="картинки : белый, колесо, лист, цветок, лепесток, Закрыть, Материал,  продукт, Изобразительное искусство, канцелярские товары, Смятый, Мнется,  Художественная бумага, Бумага оригами 3872x2592 - - 863976 - красивые  картинки - PxHe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4929198"/>
            <a:ext cx="245763" cy="164438"/>
          </a:xfrm>
          <a:prstGeom prst="rect">
            <a:avLst/>
          </a:prstGeom>
          <a:noFill/>
        </p:spPr>
      </p:pic>
      <p:pic>
        <p:nvPicPr>
          <p:cNvPr id="24" name="Picture 10" descr="Cтакан для автоматов Dopl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7881701">
            <a:off x="7799566" y="4655096"/>
            <a:ext cx="220668" cy="323504"/>
          </a:xfrm>
          <a:prstGeom prst="rect">
            <a:avLst/>
          </a:prstGeom>
          <a:noFill/>
        </p:spPr>
      </p:pic>
      <p:pic>
        <p:nvPicPr>
          <p:cNvPr id="11" name="Picture 18" descr="Фон скомканная бумага (60 фото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174766">
            <a:off x="6220254" y="5366272"/>
            <a:ext cx="413070" cy="388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286388"/>
            <a:ext cx="9144000" cy="1571612"/>
          </a:xfrm>
        </p:spPr>
        <p:txBody>
          <a:bodyPr>
            <a:noAutofit/>
          </a:bodyPr>
          <a:lstStyle/>
          <a:p>
            <a:r>
              <a:rPr lang="ru-RU" sz="2400" dirty="0"/>
              <a:t>Мусороперерабатывающие заводы,  после специальной переработки мусора, получают новый материал, из которого уже изготавливают новые полезные изделия, тем самым сберегая природные богатства нашей страны.</a:t>
            </a:r>
          </a:p>
        </p:txBody>
      </p:sp>
      <p:pic>
        <p:nvPicPr>
          <p:cNvPr id="19458" name="Picture 2" descr="В Волжском на заводе по переработке отходов начались пусконаладочные работы  | Волгоградская Правд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4691054" cy="3124848"/>
          </a:xfrm>
          <a:prstGeom prst="rect">
            <a:avLst/>
          </a:prstGeom>
          <a:noFill/>
        </p:spPr>
      </p:pic>
      <p:pic>
        <p:nvPicPr>
          <p:cNvPr id="19460" name="Picture 4" descr="В Челябинске может появиться уникальный для России завод по переработке  мусор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857364"/>
            <a:ext cx="4524375" cy="3286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A172D5-590E-418D-AE56-73FC12805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лучше поступить с мусором?</a:t>
            </a:r>
          </a:p>
        </p:txBody>
      </p:sp>
      <p:pic>
        <p:nvPicPr>
          <p:cNvPr id="3" name="Picture 2" descr="Мусорная свалка картинки, стоковые фото Мусорная свалка | Depositphotos">
            <a:extLst>
              <a:ext uri="{FF2B5EF4-FFF2-40B4-BE49-F238E27FC236}">
                <a16:creationId xmlns:a16="http://schemas.microsoft.com/office/drawing/2014/main" id="{53BF5927-2729-486A-992A-6C9A38420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499" y="1520492"/>
            <a:ext cx="3312462" cy="2208309"/>
          </a:xfrm>
          <a:prstGeom prst="rect">
            <a:avLst/>
          </a:prstGeom>
          <a:noFill/>
        </p:spPr>
      </p:pic>
      <p:pic>
        <p:nvPicPr>
          <p:cNvPr id="4" name="Picture 2" descr="Мусоросжигательный завод планируют построить в Левашово">
            <a:extLst>
              <a:ext uri="{FF2B5EF4-FFF2-40B4-BE49-F238E27FC236}">
                <a16:creationId xmlns:a16="http://schemas.microsoft.com/office/drawing/2014/main" id="{82A20F01-500F-4B68-ACDB-9935B35A51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040" y="1512905"/>
            <a:ext cx="3375758" cy="2208309"/>
          </a:xfrm>
          <a:prstGeom prst="rect">
            <a:avLst/>
          </a:prstGeom>
          <a:noFill/>
        </p:spPr>
      </p:pic>
      <p:pic>
        <p:nvPicPr>
          <p:cNvPr id="5" name="Picture 4" descr="В Челябинске может появиться уникальный для России завод по переработке  мусора">
            <a:extLst>
              <a:ext uri="{FF2B5EF4-FFF2-40B4-BE49-F238E27FC236}">
                <a16:creationId xmlns:a16="http://schemas.microsoft.com/office/drawing/2014/main" id="{84FD7ACE-969E-4DC8-9108-901C62D82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809" y="3933055"/>
            <a:ext cx="3487690" cy="25331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5365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tatic.detivgorode.ua/files/blog/5442/musor-rus-montazhnaya-oblast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53058"/>
            <a:ext cx="4593462" cy="6562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Новость: В Сочи появятся новые урны для раздельного мусо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643314"/>
            <a:ext cx="4191008" cy="2935025"/>
          </a:xfrm>
          <a:prstGeom prst="rect">
            <a:avLst/>
          </a:prstGeom>
          <a:noFill/>
        </p:spPr>
      </p:pic>
      <p:pic>
        <p:nvPicPr>
          <p:cNvPr id="3" name="Picture 6" descr="Раздельный сбор мусора: Череповец вошёл в ТОП-10 городов-лидер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643314"/>
            <a:ext cx="4440405" cy="2962962"/>
          </a:xfrm>
          <a:prstGeom prst="rect">
            <a:avLst/>
          </a:prstGeom>
          <a:noFill/>
        </p:spPr>
      </p:pic>
      <p:pic>
        <p:nvPicPr>
          <p:cNvPr id="4" name="Picture 4" descr="В Украине готовы сортировать мусор больше, чем в Европе — Info News ІнфоНьюз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53513" y="281264"/>
            <a:ext cx="4682436" cy="3219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>
            <a:extLst>
              <a:ext uri="{FF2B5EF4-FFF2-40B4-BE49-F238E27FC236}">
                <a16:creationId xmlns:a16="http://schemas.microsoft.com/office/drawing/2014/main" id="{AB2BBDB3-0008-4C44-8C6E-C5A9DBCDF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0425"/>
            <a:ext cx="9144000" cy="513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822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96</Words>
  <Application>Microsoft Office PowerPoint</Application>
  <PresentationFormat>Экран (4:3)</PresentationFormat>
  <Paragraphs>12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  АНО «ОЦ «Лобачевский» г.Казань  Республика Татарстан </vt:lpstr>
      <vt:lpstr>Свалка – это скопление мусора. Мусор выделяет ядовитые вещества, а это опасно для здоровья человека.</vt:lpstr>
      <vt:lpstr>Мусоросжигательные заводы, при сжигании мусора образуются вредные, опасные вещества, попадающий в воздух, которым мы дышим.</vt:lpstr>
      <vt:lpstr>Презентация PowerPoint</vt:lpstr>
      <vt:lpstr>Мусороперерабатывающие заводы,  после специальной переработки мусора, получают новый материал, из которого уже изготавливают новые полезные изделия, тем самым сберегая природные богатства нашей страны.</vt:lpstr>
      <vt:lpstr>Как лучше поступить с мусором?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Каждый человек на Земле, который любит нашу планету, природу, наш общий дом, постарается быть настоящим хозяином – заботливым, аккуратным, внимательным!  </vt:lpstr>
      <vt:lpstr>      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Эндже</cp:lastModifiedBy>
  <cp:revision>9</cp:revision>
  <dcterms:created xsi:type="dcterms:W3CDTF">2021-10-28T10:31:35Z</dcterms:created>
  <dcterms:modified xsi:type="dcterms:W3CDTF">2021-10-29T10:51:42Z</dcterms:modified>
</cp:coreProperties>
</file>