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097"/>
            <a:ext cx="9144000" cy="578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85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31" y="0"/>
            <a:ext cx="8593782" cy="667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906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91267" cy="5142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699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585"/>
            <a:ext cx="9144000" cy="640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141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846"/>
            <a:ext cx="9144000" cy="612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24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202"/>
            <a:ext cx="9144000" cy="621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87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16"/>
            <a:ext cx="9144000" cy="643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72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59966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365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989482" cy="484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58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05" y="353822"/>
            <a:ext cx="6918389" cy="615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7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41" y="536687"/>
            <a:ext cx="7284118" cy="578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27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725"/>
            <a:ext cx="9144000" cy="643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70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16"/>
            <a:ext cx="9144000" cy="643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24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64785" cy="544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525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6"/>
          <a:stretch/>
        </p:blipFill>
        <p:spPr bwMode="auto">
          <a:xfrm>
            <a:off x="6494" y="548680"/>
            <a:ext cx="9137506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9269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60"/>
            <a:ext cx="9144000" cy="598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150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16"/>
            <a:ext cx="9144000" cy="643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063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368796" cy="566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1594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055248" cy="545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0740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174"/>
            <a:ext cx="9144000" cy="606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44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943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16"/>
            <a:ext cx="9144000" cy="643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6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" r="286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6483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273"/>
            <a:ext cx="9144000" cy="646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233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" y="0"/>
            <a:ext cx="90750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66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5283"/>
            <a:ext cx="9144000" cy="550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88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28"/>
            <a:ext cx="9144000" cy="555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8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691"/>
            <a:ext cx="9144000" cy="591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94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003"/>
            <a:ext cx="9144000" cy="632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229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8686"/>
            <a:ext cx="9144000" cy="578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60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16"/>
            <a:ext cx="9144000" cy="643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931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Экран 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1234</dc:creator>
  <cp:lastModifiedBy>1234</cp:lastModifiedBy>
  <cp:revision>3</cp:revision>
  <dcterms:created xsi:type="dcterms:W3CDTF">2022-10-31T13:36:45Z</dcterms:created>
  <dcterms:modified xsi:type="dcterms:W3CDTF">2023-01-16T03:44:05Z</dcterms:modified>
</cp:coreProperties>
</file>