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My dream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r">
              <a:buNone/>
            </a:pPr>
            <a:r>
              <a:rPr lang="en-US" dirty="0"/>
              <a:t>Gillian Brown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 </a:t>
            </a:r>
            <a:r>
              <a:rPr lang="en-US" dirty="0"/>
              <a:t>I love all kinds of animals</a:t>
            </a:r>
            <a:br>
              <a:rPr lang="en-US" dirty="0"/>
            </a:br>
            <a:r>
              <a:rPr lang="en-US" dirty="0"/>
              <a:t>Dogs and cats and rabbits</a:t>
            </a:r>
            <a:br>
              <a:rPr lang="en-US" dirty="0"/>
            </a:br>
            <a:r>
              <a:rPr lang="en-US" dirty="0"/>
              <a:t>I love all kinds of animals</a:t>
            </a:r>
            <a:br>
              <a:rPr lang="en-US" dirty="0"/>
            </a:br>
            <a:r>
              <a:rPr lang="en-US" dirty="0"/>
              <a:t>Despite their little habits</a:t>
            </a:r>
            <a:br>
              <a:rPr lang="en-US" dirty="0"/>
            </a:br>
            <a:r>
              <a:rPr lang="en-US" dirty="0"/>
              <a:t>If I had tons of money</a:t>
            </a:r>
            <a:br>
              <a:rPr lang="en-US" dirty="0"/>
            </a:br>
            <a:r>
              <a:rPr lang="en-US" dirty="0"/>
              <a:t>Do you know what I would do?</a:t>
            </a:r>
            <a:br>
              <a:rPr lang="en-US" dirty="0"/>
            </a:br>
            <a:r>
              <a:rPr lang="en-US" dirty="0"/>
              <a:t>I’d buy lots of animals</a:t>
            </a:r>
            <a:br>
              <a:rPr lang="en-US" dirty="0"/>
            </a:br>
            <a:r>
              <a:rPr lang="en-US" dirty="0"/>
              <a:t>And have my own zoo</a:t>
            </a:r>
            <a:br>
              <a:rPr lang="en-US" dirty="0"/>
            </a:br>
            <a:r>
              <a:rPr lang="en-US" dirty="0"/>
              <a:t>But they wouldn’t be in cages</a:t>
            </a:r>
            <a:br>
              <a:rPr lang="en-US" dirty="0"/>
            </a:br>
            <a:r>
              <a:rPr lang="en-US" dirty="0"/>
              <a:t>They’d be free to run around</a:t>
            </a:r>
            <a:br>
              <a:rPr lang="en-US" dirty="0"/>
            </a:br>
            <a:r>
              <a:rPr lang="en-US" dirty="0"/>
              <a:t>And there’s one thing they would feel</a:t>
            </a:r>
            <a:br>
              <a:rPr lang="en-US" dirty="0"/>
            </a:br>
            <a:r>
              <a:rPr lang="en-US" dirty="0"/>
              <a:t>And that is safe and sound.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413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20313202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Wolverine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Strong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Long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Run, jump</a:t>
            </a:r>
            <a:endParaRPr lang="ru-RU" sz="4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690" y="18389"/>
            <a:ext cx="3634269" cy="20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4397"/>
            <a:ext cx="648072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45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68960"/>
            <a:ext cx="7543800" cy="2304256"/>
          </a:xfrm>
        </p:spPr>
        <p:txBody>
          <a:bodyPr/>
          <a:lstStyle/>
          <a:p>
            <a:pPr algn="ctr"/>
            <a:r>
              <a:rPr lang="en-US" sz="8000" b="1" dirty="0" smtClean="0">
                <a:latin typeface="+mn-lt"/>
              </a:rPr>
              <a:t>Animal world of KHMAO-</a:t>
            </a:r>
            <a:r>
              <a:rPr lang="en-US" sz="8000" b="1" dirty="0" err="1" smtClean="0">
                <a:latin typeface="+mn-lt"/>
              </a:rPr>
              <a:t>Ugra</a:t>
            </a:r>
            <a:endParaRPr lang="ru-RU" sz="80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303" y="5157192"/>
            <a:ext cx="8235113" cy="1152128"/>
          </a:xfrm>
        </p:spPr>
        <p:txBody>
          <a:bodyPr>
            <a:noAutofit/>
          </a:bodyPr>
          <a:lstStyle/>
          <a:p>
            <a:pPr algn="r"/>
            <a:r>
              <a:rPr lang="ru-RU" sz="5400" b="1" dirty="0">
                <a:solidFill>
                  <a:schemeClr val="tx1"/>
                </a:solidFill>
              </a:rPr>
              <a:t>Животный мир ХМАО-Югры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2483768" cy="283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8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983398"/>
              </p:ext>
            </p:extLst>
          </p:nvPr>
        </p:nvGraphicFramePr>
        <p:xfrm>
          <a:off x="323528" y="836712"/>
          <a:ext cx="7620000" cy="5451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381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Dangerous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Beautiful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Angry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Nice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Ugly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Slow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Fantastic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Slim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Tall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Small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Fat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Thin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Clumsy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Peaceful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Fast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Friendly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Large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Graceful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Horrible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Ordinary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Thick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Short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>
            <a:off x="3117382" y="1484784"/>
            <a:ext cx="2174698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43808" y="1916832"/>
            <a:ext cx="2448272" cy="2844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699792" y="1412776"/>
            <a:ext cx="244827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987824" y="2888940"/>
            <a:ext cx="2304256" cy="27723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27784" y="3356992"/>
            <a:ext cx="2736304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555776" y="2780928"/>
            <a:ext cx="3024336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843808" y="4275094"/>
            <a:ext cx="2520280" cy="8100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2627784" y="2348880"/>
            <a:ext cx="2880320" cy="24122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2699792" y="3356992"/>
            <a:ext cx="280831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2843808" y="1916832"/>
            <a:ext cx="2664296" cy="37444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2699792" y="3789040"/>
            <a:ext cx="2952328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77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37499034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1484551074_2865-zloy-vol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430" y="116632"/>
            <a:ext cx="4762500" cy="24098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W</a:t>
            </a:r>
            <a:r>
              <a:rPr lang="en-US" sz="4800" dirty="0" smtClean="0"/>
              <a:t>olf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Strong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Long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Run, jump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0443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87517238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Bear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Strong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Short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Run, climb</a:t>
            </a:r>
            <a:endParaRPr lang="ru-RU" sz="4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174" y="-7646"/>
            <a:ext cx="2867042" cy="286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3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17874913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Badger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Short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Short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Sleep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14" y="0"/>
            <a:ext cx="3510930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9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54653402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Fox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Long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Long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Run, jump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0"/>
            <a:ext cx="2122928" cy="306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2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46563621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Elk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Strong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Long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Run, walk</a:t>
            </a:r>
            <a:endParaRPr lang="ru-RU" sz="4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0"/>
            <a:ext cx="3416816" cy="242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0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78559638"/>
              </p:ext>
            </p:extLst>
          </p:nvPr>
        </p:nvGraphicFramePr>
        <p:xfrm>
          <a:off x="107504" y="1700810"/>
          <a:ext cx="6336704" cy="5001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3168352"/>
              </a:tblGrid>
              <a:tr h="8213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cap="none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</a:rPr>
                        <a:t>IDENTITY CARD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Name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From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Adress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Legs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Tail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696668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Can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2050" y="2526456"/>
            <a:ext cx="3051387" cy="66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Lynx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2050" y="3201232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Russia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2050" y="3887750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Taiga</a:t>
            </a:r>
            <a:endParaRPr lang="ru-RU" sz="4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42050" y="4574269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Strong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2049" y="5260788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Long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2049" y="5947307"/>
            <a:ext cx="3051388" cy="686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Run, jump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0"/>
            <a:ext cx="2121024" cy="274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34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92</TotalTime>
  <Words>152</Words>
  <Application>Microsoft Office PowerPoint</Application>
  <PresentationFormat>Экран (4:3)</PresentationFormat>
  <Paragraphs>120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Соседство</vt:lpstr>
      <vt:lpstr>My dream</vt:lpstr>
      <vt:lpstr>Animal world of KHMAO-Ugra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11</cp:revision>
  <dcterms:created xsi:type="dcterms:W3CDTF">2019-02-14T12:15:58Z</dcterms:created>
  <dcterms:modified xsi:type="dcterms:W3CDTF">2019-02-19T13:37:00Z</dcterms:modified>
</cp:coreProperties>
</file>