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288" r:id="rId3"/>
    <p:sldId id="287" r:id="rId4"/>
    <p:sldId id="290" r:id="rId5"/>
    <p:sldId id="289" r:id="rId6"/>
    <p:sldId id="291" r:id="rId7"/>
    <p:sldId id="282" r:id="rId8"/>
    <p:sldId id="280" r:id="rId9"/>
    <p:sldId id="285" r:id="rId10"/>
    <p:sldId id="28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462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9" autoAdjust="0"/>
    <p:restoredTop sz="94660"/>
  </p:normalViewPr>
  <p:slideViewPr>
    <p:cSldViewPr>
      <p:cViewPr varScale="1">
        <p:scale>
          <a:sx n="41" d="100"/>
          <a:sy n="41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E4046-F2AB-4CD7-A270-B777F80C43BF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D523F-1C08-44D5-8B7E-038C8088C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D523F-1C08-44D5-8B7E-038C8088C5F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D523F-1C08-44D5-8B7E-038C8088C5F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D523F-1C08-44D5-8B7E-038C8088C5F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D523F-1C08-44D5-8B7E-038C8088C5F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12.jpeg"/><Relationship Id="rId4" Type="http://schemas.openxmlformats.org/officeDocument/2006/relationships/image" Target="../media/image3.pn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11" Type="http://schemas.openxmlformats.org/officeDocument/2006/relationships/image" Target="../media/image17.jpeg"/><Relationship Id="rId5" Type="http://schemas.openxmlformats.org/officeDocument/2006/relationships/image" Target="../media/image4.png"/><Relationship Id="rId10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3.png"/><Relationship Id="rId7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3.png"/><Relationship Id="rId7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4.png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.pn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11" Type="http://schemas.openxmlformats.org/officeDocument/2006/relationships/image" Target="../media/image36.jpeg"/><Relationship Id="rId5" Type="http://schemas.openxmlformats.org/officeDocument/2006/relationships/image" Target="../media/image4.png"/><Relationship Id="rId10" Type="http://schemas.openxmlformats.org/officeDocument/2006/relationships/image" Target="../media/image35.jpeg"/><Relationship Id="rId4" Type="http://schemas.openxmlformats.org/officeDocument/2006/relationships/image" Target="../media/image3.png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2357430"/>
            <a:ext cx="691276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ru-RU" sz="55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Культурное наследие села Новые </a:t>
            </a:r>
            <a:r>
              <a:rPr lang="ru-RU" sz="55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Пичуры</a:t>
            </a:r>
            <a:endParaRPr lang="ru-RU" sz="55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324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0125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214414" y="2214554"/>
            <a:ext cx="63863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ЗА ВНИМАНИЕ!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национальная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кухня»</a:t>
            </a:r>
            <a:endParaRPr lang="ru-RU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324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20125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Рисунок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1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84731" cy="646331"/>
          </a:xfrm>
          <a:noFill/>
        </p:spPr>
        <p:txBody>
          <a:bodyPr wrap="none">
            <a:spAutoFit/>
          </a:bodyPr>
          <a:lstStyle/>
          <a:p>
            <a:pPr algn="l"/>
            <a:endParaRPr lang="ru-RU" sz="3600" dirty="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8" descr="5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52400"/>
            <a:ext cx="8610600" cy="14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Прямоугольник 9"/>
          <p:cNvSpPr>
            <a:spLocks noChangeArrowheads="1"/>
          </p:cNvSpPr>
          <p:nvPr/>
        </p:nvSpPr>
        <p:spPr bwMode="auto">
          <a:xfrm>
            <a:off x="1295400" y="304800"/>
            <a:ext cx="6705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Мордовский народ –хранитель богатой истории и культуры.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Рисунок 7" descr="SAM_000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216914" y="2783426"/>
            <a:ext cx="2928958" cy="2219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bLGX9H-soL0Q3weWWsearvH9zx1wzpzcomr6KXJ2pUG1sPpSaWvAPQQt1YdKnmW3e8E8Hw2BWUy71V7Olk4A_l9P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43702" y="2428868"/>
            <a:ext cx="2143140" cy="2857520"/>
          </a:xfrm>
          <a:prstGeom prst="rect">
            <a:avLst/>
          </a:prstGeom>
        </p:spPr>
      </p:pic>
      <p:pic>
        <p:nvPicPr>
          <p:cNvPr id="10" name="Рисунок 9" descr="IMG_144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00364" y="2786058"/>
            <a:ext cx="3500430" cy="253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324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20125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Рисунок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1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84731" cy="646331"/>
          </a:xfrm>
          <a:noFill/>
        </p:spPr>
        <p:txBody>
          <a:bodyPr wrap="none">
            <a:spAutoFit/>
          </a:bodyPr>
          <a:lstStyle/>
          <a:p>
            <a:pPr algn="l"/>
            <a:endParaRPr lang="ru-RU" sz="3600" dirty="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8" descr="5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52400"/>
            <a:ext cx="8610600" cy="14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Прямоугольник 9"/>
          <p:cNvSpPr>
            <a:spLocks noChangeArrowheads="1"/>
          </p:cNvSpPr>
          <p:nvPr/>
        </p:nvSpPr>
        <p:spPr bwMode="auto">
          <a:xfrm>
            <a:off x="1295400" y="304800"/>
            <a:ext cx="6705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Мордовские национальные праздники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" name="Рисунок 21" descr="uRn4diwFGxr7zxozCZHunEu6bCfMkJ8yd_aqcNjwGrkjaSQiS-Ig8b-3YDl2xc0B4i8Z_fmNvtk_eufQd5Qg5Rt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596" y="1643050"/>
            <a:ext cx="3929058" cy="1811050"/>
          </a:xfrm>
          <a:prstGeom prst="rect">
            <a:avLst/>
          </a:prstGeom>
        </p:spPr>
      </p:pic>
      <p:pic>
        <p:nvPicPr>
          <p:cNvPr id="23" name="Рисунок 22" descr="IMG_935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57818" y="1643050"/>
            <a:ext cx="2357454" cy="1820299"/>
          </a:xfrm>
          <a:prstGeom prst="rect">
            <a:avLst/>
          </a:prstGeom>
        </p:spPr>
      </p:pic>
      <p:pic>
        <p:nvPicPr>
          <p:cNvPr id="24" name="Рисунок 23" descr="20170716_17065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5786" y="3714752"/>
            <a:ext cx="3143271" cy="2453862"/>
          </a:xfrm>
          <a:prstGeom prst="rect">
            <a:avLst/>
          </a:prstGeom>
        </p:spPr>
      </p:pic>
      <p:pic>
        <p:nvPicPr>
          <p:cNvPr id="13" name="Рисунок 12" descr="IMG_20220821_15020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572000" y="3571876"/>
            <a:ext cx="3571900" cy="267892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324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20125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Рисунок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1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84731" cy="646331"/>
          </a:xfrm>
          <a:noFill/>
        </p:spPr>
        <p:txBody>
          <a:bodyPr wrap="none">
            <a:spAutoFit/>
          </a:bodyPr>
          <a:lstStyle/>
          <a:p>
            <a:pPr algn="l"/>
            <a:endParaRPr lang="ru-RU" sz="3600" dirty="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8" descr="5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52400"/>
            <a:ext cx="8610600" cy="14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Прямоугольник 9"/>
          <p:cNvSpPr>
            <a:spLocks noChangeArrowheads="1"/>
          </p:cNvSpPr>
          <p:nvPr/>
        </p:nvSpPr>
        <p:spPr bwMode="auto">
          <a:xfrm>
            <a:off x="1295400" y="304800"/>
            <a:ext cx="6705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Мордовские национальные праздники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5715016"/>
            <a:ext cx="2393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Празднование Троицы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65583" y="3244334"/>
            <a:ext cx="1212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праздники</a:t>
            </a:r>
            <a:endParaRPr lang="ru-RU" dirty="0"/>
          </a:p>
        </p:txBody>
      </p:sp>
      <p:pic>
        <p:nvPicPr>
          <p:cNvPr id="10" name="Рисунок 9" descr="SAM_123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273813" y="1940708"/>
            <a:ext cx="1809763" cy="1357322"/>
          </a:xfrm>
          <a:prstGeom prst="rect">
            <a:avLst/>
          </a:prstGeom>
        </p:spPr>
      </p:pic>
      <p:pic>
        <p:nvPicPr>
          <p:cNvPr id="11" name="Содержимое 4" descr="SAM_1118.JPG"/>
          <p:cNvPicPr>
            <a:picLocks noGrp="1" noChangeAspect="1"/>
          </p:cNvPicPr>
          <p:nvPr>
            <p:ph sz="half" idx="4294967295"/>
          </p:nvPr>
        </p:nvPicPr>
        <p:blipFill>
          <a:blip r:embed="rId8" cstate="print"/>
          <a:stretch>
            <a:fillRect/>
          </a:stretch>
        </p:blipFill>
        <p:spPr>
          <a:xfrm>
            <a:off x="2000232" y="1928802"/>
            <a:ext cx="2095514" cy="1571635"/>
          </a:xfrm>
          <a:prstGeom prst="rect">
            <a:avLst/>
          </a:prstGeom>
        </p:spPr>
      </p:pic>
      <p:pic>
        <p:nvPicPr>
          <p:cNvPr id="12" name="Содержимое 4" descr="SAM_1175.JPG"/>
          <p:cNvPicPr>
            <a:picLocks noGrp="1" noChangeAspect="1"/>
          </p:cNvPicPr>
          <p:nvPr>
            <p:ph idx="1"/>
          </p:nvPr>
        </p:nvPicPr>
        <p:blipFill>
          <a:blip r:embed="rId9" cstate="print"/>
          <a:stretch>
            <a:fillRect/>
          </a:stretch>
        </p:blipFill>
        <p:spPr>
          <a:xfrm>
            <a:off x="4214810" y="1928802"/>
            <a:ext cx="2143140" cy="1607356"/>
          </a:xfrm>
        </p:spPr>
      </p:pic>
      <p:pic>
        <p:nvPicPr>
          <p:cNvPr id="13" name="Рисунок 12" descr="SAM_1184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00826" y="1928802"/>
            <a:ext cx="2119327" cy="1589496"/>
          </a:xfrm>
          <a:prstGeom prst="rect">
            <a:avLst/>
          </a:prstGeom>
        </p:spPr>
      </p:pic>
      <p:pic>
        <p:nvPicPr>
          <p:cNvPr id="14" name="Рисунок 13" descr="IMG-20220821-WA000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500298" y="4071942"/>
            <a:ext cx="2000264" cy="1571636"/>
          </a:xfrm>
          <a:prstGeom prst="rect">
            <a:avLst/>
          </a:prstGeom>
        </p:spPr>
      </p:pic>
      <p:pic>
        <p:nvPicPr>
          <p:cNvPr id="15" name="Рисунок 14" descr="SAM_1204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28596" y="4071942"/>
            <a:ext cx="2000264" cy="1500198"/>
          </a:xfrm>
          <a:prstGeom prst="rect">
            <a:avLst/>
          </a:prstGeom>
        </p:spPr>
      </p:pic>
      <p:pic>
        <p:nvPicPr>
          <p:cNvPr id="16" name="Рисунок 15" descr="SAM_2129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572000" y="4071942"/>
            <a:ext cx="2000264" cy="1500198"/>
          </a:xfrm>
          <a:prstGeom prst="rect">
            <a:avLst/>
          </a:prstGeom>
        </p:spPr>
      </p:pic>
      <p:pic>
        <p:nvPicPr>
          <p:cNvPr id="17" name="Рисунок 16" descr="SAM_1315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643702" y="4071942"/>
            <a:ext cx="2024077" cy="151805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324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0125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1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84731" cy="646331"/>
          </a:xfrm>
          <a:noFill/>
        </p:spPr>
        <p:txBody>
          <a:bodyPr wrap="none">
            <a:spAutoFit/>
          </a:bodyPr>
          <a:lstStyle/>
          <a:p>
            <a:pPr algn="l"/>
            <a:endParaRPr lang="ru-RU" sz="3600" dirty="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8" descr="5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152400"/>
            <a:ext cx="8610600" cy="14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Прямоугольник 9"/>
          <p:cNvSpPr>
            <a:spLocks noChangeArrowheads="1"/>
          </p:cNvSpPr>
          <p:nvPr/>
        </p:nvSpPr>
        <p:spPr bwMode="auto">
          <a:xfrm>
            <a:off x="1295400" y="304800"/>
            <a:ext cx="670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Мордовская  национальная кухня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" name="Рисунок 1" descr="SAM_227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1785926"/>
            <a:ext cx="5929322" cy="444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643702" y="1785926"/>
            <a:ext cx="20002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Мордовская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кухня-самобытная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оригинальная,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наповторимая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здоровая и невероятно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вкусная.Для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неё типичны лишь отварные или томленые блюда, отсутствие острых специй, употребление квашеных продуктов.</a:t>
            </a:r>
            <a:endParaRPr lang="ru-RU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324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0125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1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84731" cy="646331"/>
          </a:xfrm>
          <a:noFill/>
        </p:spPr>
        <p:txBody>
          <a:bodyPr wrap="none">
            <a:spAutoFit/>
          </a:bodyPr>
          <a:lstStyle/>
          <a:p>
            <a:pPr algn="l"/>
            <a:endParaRPr lang="ru-RU" sz="3600" dirty="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8" descr="5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152400"/>
            <a:ext cx="8610600" cy="14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Прямоугольник 9"/>
          <p:cNvSpPr>
            <a:spLocks noChangeArrowheads="1"/>
          </p:cNvSpPr>
          <p:nvPr/>
        </p:nvSpPr>
        <p:spPr bwMode="auto">
          <a:xfrm>
            <a:off x="1295400" y="304800"/>
            <a:ext cx="670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Мордовская  национальная кухня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1643050"/>
            <a:ext cx="2689219" cy="25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1\Desktop\ТРАДИЦИИ МОРДОВСКОГО НАРОДА\готово\заключение\патчи блины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1785926"/>
            <a:ext cx="3143272" cy="2094696"/>
          </a:xfrm>
          <a:prstGeom prst="rect">
            <a:avLst/>
          </a:prstGeom>
          <a:noFill/>
        </p:spPr>
      </p:pic>
      <p:pic>
        <p:nvPicPr>
          <p:cNvPr id="11" name="Рисунок 10" descr="IMG_1246 фото 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1736" y="4071942"/>
            <a:ext cx="2928926" cy="2196695"/>
          </a:xfrm>
          <a:prstGeom prst="rect">
            <a:avLst/>
          </a:prstGeom>
        </p:spPr>
      </p:pic>
      <p:pic>
        <p:nvPicPr>
          <p:cNvPr id="12" name="Рисунок 11" descr="957_0x280_d74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5008" y="4143380"/>
            <a:ext cx="2759771" cy="207167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324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0125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20180812_0841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1888620"/>
            <a:ext cx="2857520" cy="1607354"/>
          </a:xfrm>
          <a:prstGeom prst="rect">
            <a:avLst/>
          </a:prstGeom>
        </p:spPr>
      </p:pic>
      <p:pic>
        <p:nvPicPr>
          <p:cNvPr id="13" name="Рисунок 12" descr="DSC_655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786" y="1785926"/>
            <a:ext cx="4366259" cy="2903098"/>
          </a:xfrm>
          <a:prstGeom prst="rect">
            <a:avLst/>
          </a:prstGeom>
        </p:spPr>
      </p:pic>
      <p:pic>
        <p:nvPicPr>
          <p:cNvPr id="14" name="Рисунок 13" descr="20180512_1545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072726" y="2500306"/>
            <a:ext cx="4143372" cy="2330647"/>
          </a:xfrm>
          <a:prstGeom prst="rect">
            <a:avLst/>
          </a:prstGeom>
        </p:spPr>
      </p:pic>
      <p:pic>
        <p:nvPicPr>
          <p:cNvPr id="8" name="Picture 8" descr="5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4800" y="152400"/>
            <a:ext cx="8610600" cy="14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428728" y="642918"/>
            <a:ext cx="5725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Мордовский национальный костюм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10" name="Рисунок 9" descr="20180812_10370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5400000">
            <a:off x="6561846" y="4296674"/>
            <a:ext cx="2333641" cy="131267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14348" y="4929198"/>
            <a:ext cx="50423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Женский костюм отличается богатством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красок, состоит из разных элементов одежды,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уникально декорирован и украшен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324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0125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1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84731" cy="646331"/>
          </a:xfrm>
          <a:noFill/>
        </p:spPr>
        <p:txBody>
          <a:bodyPr wrap="none">
            <a:spAutoFit/>
          </a:bodyPr>
          <a:lstStyle/>
          <a:p>
            <a:pPr algn="l"/>
            <a:endParaRPr lang="ru-RU" sz="3600" dirty="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8" descr="5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152400"/>
            <a:ext cx="8610600" cy="14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Прямоугольник 9"/>
          <p:cNvSpPr>
            <a:spLocks noChangeArrowheads="1"/>
          </p:cNvSpPr>
          <p:nvPr/>
        </p:nvSpPr>
        <p:spPr bwMode="auto">
          <a:xfrm>
            <a:off x="1295400" y="304800"/>
            <a:ext cx="670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Мордовский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национальный костюм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Рисунок 9" descr="20180812_1035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1643050"/>
            <a:ext cx="4429156" cy="3691299"/>
          </a:xfrm>
          <a:prstGeom prst="rect">
            <a:avLst/>
          </a:prstGeom>
        </p:spPr>
      </p:pic>
      <p:pic>
        <p:nvPicPr>
          <p:cNvPr id="11" name="Рисунок 10" descr="20180512_15400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4944826" y="2556108"/>
            <a:ext cx="4500554" cy="253156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324600"/>
            <a:ext cx="807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20125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Рисунок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52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1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84731" cy="646331"/>
          </a:xfrm>
          <a:noFill/>
        </p:spPr>
        <p:txBody>
          <a:bodyPr wrap="none">
            <a:spAutoFit/>
          </a:bodyPr>
          <a:lstStyle/>
          <a:p>
            <a:pPr algn="l"/>
            <a:endParaRPr lang="ru-RU" sz="3600" dirty="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8" descr="5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52400"/>
            <a:ext cx="8610600" cy="14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Прямоугольник 9"/>
          <p:cNvSpPr>
            <a:spLocks noChangeArrowheads="1"/>
          </p:cNvSpPr>
          <p:nvPr/>
        </p:nvSpPr>
        <p:spPr bwMode="auto">
          <a:xfrm>
            <a:off x="1295400" y="304800"/>
            <a:ext cx="6705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Школьный  музей  национальной культуры.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" name="Рисунок 13" descr="IMG-20220816-WA003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1928803"/>
            <a:ext cx="3071834" cy="2303876"/>
          </a:xfrm>
          <a:prstGeom prst="rect">
            <a:avLst/>
          </a:prstGeom>
        </p:spPr>
      </p:pic>
      <p:pic>
        <p:nvPicPr>
          <p:cNvPr id="15" name="Рисунок 14" descr="IMG-20220816-WA003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4744" y="1714488"/>
            <a:ext cx="2303858" cy="3071810"/>
          </a:xfrm>
          <a:prstGeom prst="rect">
            <a:avLst/>
          </a:prstGeom>
        </p:spPr>
      </p:pic>
      <p:pic>
        <p:nvPicPr>
          <p:cNvPr id="16" name="Рисунок 15" descr="IMG-20220816-WA003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5" y="4000504"/>
            <a:ext cx="2952771" cy="2214578"/>
          </a:xfrm>
          <a:prstGeom prst="rect">
            <a:avLst/>
          </a:prstGeom>
        </p:spPr>
      </p:pic>
      <p:pic>
        <p:nvPicPr>
          <p:cNvPr id="17" name="Рисунок 16" descr="IMG-20220816-WA004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2910" y="4357694"/>
            <a:ext cx="1393041" cy="1857388"/>
          </a:xfrm>
          <a:prstGeom prst="rect">
            <a:avLst/>
          </a:prstGeom>
        </p:spPr>
      </p:pic>
      <p:pic>
        <p:nvPicPr>
          <p:cNvPr id="18" name="Рисунок 17" descr="IMG-20220816-WA001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43636" y="1928802"/>
            <a:ext cx="2428892" cy="1821669"/>
          </a:xfrm>
          <a:prstGeom prst="rect">
            <a:avLst/>
          </a:prstGeom>
        </p:spPr>
      </p:pic>
      <p:pic>
        <p:nvPicPr>
          <p:cNvPr id="19" name="Рисунок 18" descr="IMG-20220816-WA0027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214546" y="4357694"/>
            <a:ext cx="1428741" cy="1904987"/>
          </a:xfrm>
          <a:prstGeom prst="rect">
            <a:avLst/>
          </a:prstGeom>
        </p:spPr>
      </p:pic>
      <p:pic>
        <p:nvPicPr>
          <p:cNvPr id="20" name="Рисунок 19" descr="IMG-20220816-WA0035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000496" y="4857760"/>
            <a:ext cx="1214446" cy="1619261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97</Words>
  <Application>Microsoft Office PowerPoint</Application>
  <PresentationFormat>Экран (4:3)</PresentationFormat>
  <Paragraphs>20</Paragraphs>
  <Slides>10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26</cp:revision>
  <dcterms:modified xsi:type="dcterms:W3CDTF">2022-08-21T14:40:31Z</dcterms:modified>
</cp:coreProperties>
</file>