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57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40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832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1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56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56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74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794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520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494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81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8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62000">
              <a:schemeClr val="accent4">
                <a:lumMod val="20000"/>
                <a:lumOff val="8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1FB1E-7200-4402-B9B6-DAEECA7BFAD1}" type="datetimeFigureOut">
              <a:rPr lang="ru-RU" smtClean="0"/>
              <a:t>05.03.2025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E0BE0-5C28-48AC-A658-26D279A9F6A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60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Чайные посиделки! Немного отдохнем!!!»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чай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466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чая с черникой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38200" y="171558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обменных процессов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677835" y="171558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456148" y="3429000"/>
            <a:ext cx="3279703" cy="217758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Общеукрепляющее действие на организм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637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чая с брусникой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38200" y="169068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072718" y="399461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температуры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813612" y="169068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Утоление жажды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99011" y="399461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влияние на нервную систему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446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чая с малиной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143000" y="169068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58553" y="298608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С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974105" y="443388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против воспалений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43000" y="443388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от инфекций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974106" y="1690688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высокую температуру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>
            <a:stCxn id="4" idx="1"/>
            <a:endCxn id="3" idx="6"/>
          </p:cNvCxnSpPr>
          <p:nvPr/>
        </p:nvCxnSpPr>
        <p:spPr>
          <a:xfrm flipH="1" flipV="1">
            <a:off x="3818965" y="2510959"/>
            <a:ext cx="1131474" cy="7153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3"/>
            <a:endCxn id="6" idx="6"/>
          </p:cNvCxnSpPr>
          <p:nvPr/>
        </p:nvCxnSpPr>
        <p:spPr>
          <a:xfrm flipH="1">
            <a:off x="3818965" y="4386377"/>
            <a:ext cx="1131474" cy="8677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001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чая с чёрной смородиной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677835" y="2608729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влияние на организм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38199" y="2745764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758017" y="2745765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Микроэлементы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182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на вкус чай с листьями шиповника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кисловатый привкус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Особенный, с цветочными нежными нотками.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Острое послевкусие.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Вкус зелёного яблока или спелой сливы.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7305" y="2905111"/>
            <a:ext cx="3910263" cy="327185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546509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на вкус чай с листьями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Приятный слегка кисловатый вкус с привкусом черники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Выраженная кислинка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6464" y="2048019"/>
            <a:ext cx="4102768" cy="390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847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на вкус чай с листьями брусники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Приятный мягкий вкус и аромат.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253" y="2090237"/>
            <a:ext cx="4086726" cy="408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51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на вкус чай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листьями малины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Терпкий, но приятный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Похож на зелёный чай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178" t="20170" r="16690" b="13866"/>
          <a:stretch/>
        </p:blipFill>
        <p:spPr>
          <a:xfrm>
            <a:off x="8256493" y="3576918"/>
            <a:ext cx="3227295" cy="258183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98636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на вкус чай с листьями черной смородины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Насыщенный и ароматный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Нотки ягод черной смородины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215" y="2288590"/>
            <a:ext cx="4263942" cy="426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488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97297"/>
            <a:ext cx="3320807" cy="27768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620" y="1451269"/>
            <a:ext cx="3166834" cy="30162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7251" y="1253302"/>
            <a:ext cx="3274749" cy="32747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1919" y="4931533"/>
            <a:ext cx="2014509" cy="16078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3408" y="4276260"/>
            <a:ext cx="2600668" cy="260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50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полезен чай?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38200" y="2133600"/>
            <a:ext cx="2225842" cy="1295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Тонизирование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01779" y="3888830"/>
            <a:ext cx="2225842" cy="138764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витаминов.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04198" y="2133600"/>
            <a:ext cx="2222834" cy="131231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Нормализация артериального давления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270334" y="2150520"/>
            <a:ext cx="2222834" cy="129539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стенок сосудов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07344" y="2061409"/>
            <a:ext cx="2222834" cy="136758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микробов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84697" y="3888830"/>
            <a:ext cx="2225842" cy="138764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Оздоровление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некоторых органов человека.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38200" y="5627140"/>
            <a:ext cx="10654968" cy="104637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всей пользе чая его нужно пить в умеренных количествах — не более трёх чашек в день. В больших количествах чай может негативно сказываться на организме: вызывать бессонницу, влиять на давление, оставлять тёмный налёт на зубах, обладать возбуждающим действием. </a:t>
            </a:r>
          </a:p>
        </p:txBody>
      </p:sp>
    </p:spTree>
    <p:extLst>
      <p:ext uri="{BB962C8B-B14F-4D97-AF65-F5344CB8AC3E}">
        <p14:creationId xmlns:p14="http://schemas.microsoft.com/office/powerpoint/2010/main" val="964426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чая с шиповником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625154" y="1690401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иммунитета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028494" y="1690401"/>
            <a:ext cx="2670279" cy="160020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Поднятие настроения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19468" y="4181173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от инфекций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025650" y="4181173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Бодрость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821138" y="2847135"/>
            <a:ext cx="2675965" cy="16405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832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234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Станция «Чайные посиделки! Немного отдохнем!!!»</vt:lpstr>
      <vt:lpstr>Какой на вкус чай с листьями шиповника</vt:lpstr>
      <vt:lpstr>Какой на вкус чай с листьями черники</vt:lpstr>
      <vt:lpstr>Какой на вкус чай с листьями брусники</vt:lpstr>
      <vt:lpstr>Какой на вкус чай с листьями малины</vt:lpstr>
      <vt:lpstr>Какой на вкус чай с листьями черной смородины</vt:lpstr>
      <vt:lpstr>Конкурс</vt:lpstr>
      <vt:lpstr>Чем полезен чай? </vt:lpstr>
      <vt:lpstr>Польза чая с шиповником</vt:lpstr>
      <vt:lpstr>Польза чая с черникой</vt:lpstr>
      <vt:lpstr>Польза чая с брусникой</vt:lpstr>
      <vt:lpstr>Польза чая с малиной</vt:lpstr>
      <vt:lpstr>Польза чая с чёрной смородиной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User</cp:lastModifiedBy>
  <cp:revision>22</cp:revision>
  <dcterms:created xsi:type="dcterms:W3CDTF">2024-11-17T09:29:59Z</dcterms:created>
  <dcterms:modified xsi:type="dcterms:W3CDTF">2025-03-05T09:57:05Z</dcterms:modified>
</cp:coreProperties>
</file>