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6" r:id="rId15"/>
    <p:sldId id="277" r:id="rId16"/>
    <p:sldId id="272" r:id="rId17"/>
    <p:sldId id="273" r:id="rId18"/>
    <p:sldId id="274" r:id="rId19"/>
    <p:sldId id="275" r:id="rId20"/>
    <p:sldId id="26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360.rscf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6984776" cy="922114"/>
          </a:xfrm>
        </p:spPr>
        <p:txBody>
          <a:bodyPr/>
          <a:lstStyle/>
          <a:p>
            <a:r>
              <a:rPr lang="ru-RU" dirty="0" smtClean="0"/>
              <a:t>Соотнесите.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4067944" y="4869160"/>
            <a:ext cx="4752528" cy="144016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ru-RU" sz="2000" i="1" dirty="0" smtClean="0"/>
              <a:t>- Создатель </a:t>
            </a:r>
            <a:r>
              <a:rPr lang="ru-RU" sz="2000" i="1" dirty="0"/>
              <a:t>ракетно-космической техники и практической космонавтики СССР. В числе его основных достижений – запуск первого искусственного спутника Земли (1957 год) и полет первого космонавта планеты Юрия Гагарина (1961 год).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1"/>
            <a:ext cx="1307328" cy="185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036508" y="1259468"/>
            <a:ext cx="4762872" cy="1737484"/>
          </a:xfrm>
        </p:spPr>
        <p:txBody>
          <a:bodyPr>
            <a:noAutofit/>
          </a:bodyPr>
          <a:lstStyle/>
          <a:p>
            <a:r>
              <a:rPr lang="ru-RU" sz="1400" i="1" dirty="0" smtClean="0"/>
              <a:t>- Открыл </a:t>
            </a:r>
            <a:r>
              <a:rPr lang="ru-RU" sz="1400" i="1" dirty="0"/>
              <a:t>фундаментальный закон естествознания – периодический закон химических элементов (1869 год). Выявленная им система позволила классифицировать существующие и предугадать появление новых химических элементов и их свойств. Открытие признано величайшим событием в истории материаловедения.</a:t>
            </a:r>
          </a:p>
          <a:p>
            <a:endParaRPr lang="ru-RU" sz="105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 flipH="1">
            <a:off x="4034829" y="3068960"/>
            <a:ext cx="4752528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i="1" dirty="0" smtClean="0"/>
              <a:t>- Сделал </a:t>
            </a:r>
            <a:r>
              <a:rPr lang="ru-RU" sz="1400" b="1" i="1" dirty="0"/>
              <a:t>немало открытий в разных областях науки, в частности, впервые сформулировал всеобщий закон сохранения материи и движения (1760 год), создал молекулярно-кинетическую теорию тепла, основал науку о стекле. Разработал проект первого в России классического университета – Московского университета (1755 год).</a:t>
            </a:r>
          </a:p>
          <a:p>
            <a:pPr marL="0" indent="0">
              <a:buNone/>
            </a:pPr>
            <a:endParaRPr lang="ru-RU" sz="1400" dirty="0"/>
          </a:p>
          <a:p>
            <a:endParaRPr lang="ru-RU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96952"/>
            <a:ext cx="132523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8" y="4581128"/>
            <a:ext cx="1326421" cy="1878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23728" y="5191013"/>
            <a:ext cx="1911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Михаил Ломоносов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258006" y="3563724"/>
            <a:ext cx="2026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Дмитрий </a:t>
            </a:r>
            <a:r>
              <a:rPr lang="ru-RU" sz="1600" dirty="0"/>
              <a:t>М</a:t>
            </a:r>
            <a:r>
              <a:rPr lang="ru-RU" sz="1600" dirty="0" smtClean="0"/>
              <a:t>енделеев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2102605" y="1550931"/>
            <a:ext cx="15672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Сергей Королев</a:t>
            </a:r>
            <a:endParaRPr lang="ru-RU" sz="16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909494" y="1259468"/>
            <a:ext cx="36004" cy="4833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81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В России подали на регистрацию новую вакцину от </a:t>
            </a:r>
            <a:r>
              <a:rPr lang="ru-RU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ковида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80919" cy="471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2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Российские ученые обучили </a:t>
            </a:r>
            <a:r>
              <a:rPr lang="ru-RU" sz="24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нейросеть</a:t>
            </a:r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распознавать вредоносных ботов в </a:t>
            </a:r>
            <a:r>
              <a:rPr lang="ru-RU" sz="24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соцсетях</a:t>
            </a:r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734481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4711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FFFF00"/>
                </a:solidFill>
              </a:rPr>
              <a:t>Древесные кольца помогут узнать, как меняется климат</a:t>
            </a:r>
            <a:br>
              <a:rPr lang="ru-RU" sz="2800" dirty="0">
                <a:solidFill>
                  <a:srgbClr val="FFFF00"/>
                </a:solidFill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4" name="Объект 3" descr="https://xn--80afdrjqf7b.xn--p1ai/upload/iblock/ab4/69vicawq0njav6mai54jmxt5lhw7e8wo/annual-rings-2119287_128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340768"/>
            <a:ext cx="7344816" cy="4785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7108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Первый в России самоходный тепловой дефектоскоп представят на форуме «Армия-2021»</a:t>
            </a:r>
            <a:b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Объект 3" descr="https://xn--80afdrjqf7b.xn--p1ai/upload/iblock/ff9/0cq99pxghe1jphpkqtqjxadji4hjpqwi/F4EwPbfj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632848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7635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России разработали способ очистки орбит от мусора</a:t>
            </a:r>
            <a:b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60" y="1268760"/>
            <a:ext cx="8054679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377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Искусственный интеллект научили выявлять болезни леса</a:t>
            </a:r>
            <a:b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48883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59720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Севастопольские ученые создают воздушное такси-</a:t>
            </a:r>
            <a:r>
              <a:rPr lang="ru-RU" sz="24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беспилотник</a:t>
            </a:r>
            <a: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741682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491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Роботы</a:t>
            </a:r>
            <a:b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Объект 3" descr="https://xn--80afdrjqf7b.xn--p1ai/upload/iblock/d9a/ohkko3gatq8dftzhn59d5keprrxjimrf/611e7dce8caa3-large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7200800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1585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Школьники в «Сириусе» разработали проект сверхтяжелой ракеты для полета на Луну</a:t>
            </a:r>
            <a:b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14" y="1340768"/>
            <a:ext cx="7719025" cy="4785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48901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 algn="ctr">
              <a:buNone/>
            </a:pPr>
            <a:r>
              <a:rPr lang="ru-RU" u="sng" dirty="0">
                <a:hlinkClick r:id="rId2"/>
              </a:rPr>
              <a:t>«</a:t>
            </a:r>
            <a:r>
              <a:rPr lang="ru-RU" sz="3200" u="sng" dirty="0">
                <a:latin typeface="Times New Roman" pitchFamily="18" charset="0"/>
                <a:cs typeface="Times New Roman" pitchFamily="18" charset="0"/>
                <a:hlinkClick r:id="rId2"/>
              </a:rPr>
              <a:t>Наука в формате 360°»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: уникальная коллекция виртуальных туров по лабораториям российских научных и образовательных организаций, в которых ведутся исследования по грантам Российского научного фонда. Не выходя из дома можно окунуться в захватывающий мир науки и увидеть, как проходят научные эксперименты.</a:t>
            </a:r>
          </a:p>
          <a:p>
            <a:pPr marL="0" indent="0" algn="ctr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069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053624" cy="5693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30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46" y="188640"/>
            <a:ext cx="7806722" cy="6510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98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0648"/>
            <a:ext cx="5058962" cy="63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68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3501008"/>
            <a:ext cx="4392488" cy="2736304"/>
          </a:xfrm>
        </p:spPr>
        <p:txBody>
          <a:bodyPr>
            <a:normAutofit/>
          </a:bodyPr>
          <a:lstStyle/>
          <a:p>
            <a:r>
              <a:rPr lang="ru-RU" sz="1400" b="0" dirty="0" smtClean="0"/>
              <a:t>Нобелевская премия в 1908 года в области физиологии и медицины была присуждена русскому биологу </a:t>
            </a:r>
            <a:r>
              <a:rPr lang="ru-RU" sz="1400" dirty="0" smtClean="0"/>
              <a:t>Мечникову Илье Ильичу.</a:t>
            </a:r>
            <a:r>
              <a:rPr lang="ru-RU" sz="1400" b="0" dirty="0" smtClean="0"/>
              <a:t> Он известен как первооткрыватель фагоцитоза и внутриклеточного пищеварения, основатель научной геронтологии. Мечников создал первую русскую школу микробиологов, активно участвовал в создании научно-исследовательских учреждений, разрабатывающих различные формы борьбы с инфекционными заболеваниями. Ряд бактериологических и иммунологических институтов носят имя </a:t>
            </a:r>
            <a:r>
              <a:rPr lang="ru-RU" sz="1400" b="0" dirty="0"/>
              <a:t>М</a:t>
            </a:r>
            <a:r>
              <a:rPr lang="ru-RU" sz="1400" b="0" dirty="0" smtClean="0"/>
              <a:t>ечникова</a:t>
            </a:r>
            <a:r>
              <a:rPr lang="ru-RU" sz="1200" b="0" dirty="0" smtClean="0"/>
              <a:t>.</a:t>
            </a:r>
            <a:endParaRPr lang="ru-RU" sz="1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3986157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620688"/>
            <a:ext cx="4041775" cy="2592288"/>
          </a:xfrm>
        </p:spPr>
        <p:txBody>
          <a:bodyPr>
            <a:normAutofit/>
          </a:bodyPr>
          <a:lstStyle/>
          <a:p>
            <a:r>
              <a:rPr lang="ru-RU" sz="1600" i="1" dirty="0" smtClean="0"/>
              <a:t>Павлов Иван Петрович</a:t>
            </a:r>
          </a:p>
          <a:p>
            <a:r>
              <a:rPr lang="ru-RU" sz="1600" b="0" dirty="0" smtClean="0"/>
              <a:t>Русский ученый, первый русский нобелевский лауреат, физиолог, создатель науки о высшей нервной деятельности и формировании рефлекторных дуг; основатель крупнейшей российской физиологической школы; лауреат Нобелевской премии в области медицины и физиологии 1904 года «за работу по физиологии пищеварения». </a:t>
            </a:r>
            <a:endParaRPr lang="ru-RU" sz="1600" b="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3645024"/>
            <a:ext cx="3420557" cy="249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23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824734"/>
            <a:ext cx="4968552" cy="5556593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В 1997 году окончил с отличием факультет физической и квантовой электроники МФТИ по специализации «</a:t>
            </a:r>
            <a:r>
              <a:rPr lang="ru-RU" dirty="0" err="1"/>
              <a:t>наноэлектроника</a:t>
            </a:r>
            <a:r>
              <a:rPr lang="ru-RU" dirty="0"/>
              <a:t>» и переехал в Нидерланды. Основные научные достижения Константина </a:t>
            </a:r>
            <a:r>
              <a:rPr lang="ru-RU" dirty="0" err="1"/>
              <a:t>Новосёлова</a:t>
            </a:r>
            <a:r>
              <a:rPr lang="ru-RU" dirty="0"/>
              <a:t> принадлежат области </a:t>
            </a:r>
            <a:r>
              <a:rPr lang="ru-RU" dirty="0" err="1"/>
              <a:t>мезоскопической</a:t>
            </a:r>
            <a:r>
              <a:rPr lang="ru-RU" dirty="0"/>
              <a:t> физики и </a:t>
            </a:r>
            <a:r>
              <a:rPr lang="ru-RU" dirty="0" err="1"/>
              <a:t>нанотехнологий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В 2004 году совместно со своим руководителем Андреем Геймом открыл новую аллотропную модификацию углерода — </a:t>
            </a:r>
            <a:r>
              <a:rPr lang="ru-RU" dirty="0" err="1"/>
              <a:t>графен</a:t>
            </a:r>
            <a:r>
              <a:rPr lang="ru-RU" dirty="0"/>
              <a:t>, который представляет собой одинарный слой атомов углерода. Лауреатам удалось «продемонстрировать, что </a:t>
            </a:r>
            <a:r>
              <a:rPr lang="ru-RU" dirty="0" err="1"/>
              <a:t>монослойный</a:t>
            </a:r>
            <a:r>
              <a:rPr lang="ru-RU" dirty="0"/>
              <a:t> углерод обладает исключительными свойствами, которые проистекают из удивительного мира квантовой физики», отметили в Нобелевском комитете. Новосёлов стал самым молодым нобелевским лауреатом по физике за последние 37 лет (с 1973 года) и единственным на 2010 год лауреатом во всех областях, родившимся позднее 1961 года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Новосёлов </a:t>
            </a:r>
            <a:r>
              <a:rPr lang="ru-RU" dirty="0"/>
              <a:t>Константин Сергеевич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0500" y="455403"/>
            <a:ext cx="3541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Новоселов Константин Сергеевич 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7" y="980728"/>
            <a:ext cx="3686866" cy="2459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7" y="3861048"/>
            <a:ext cx="3714247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82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В России провели первую операцию по протезированию коленных суставов с помощью робота</a:t>
            </a:r>
            <a:br>
              <a:rPr lang="ru-RU" sz="2400" dirty="0">
                <a:solidFill>
                  <a:srgbClr val="FFFF00"/>
                </a:solidFill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68760"/>
            <a:ext cx="8229600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5784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В Татарстане создали всепогодную посадочную платформу для </a:t>
            </a:r>
            <a:r>
              <a:rPr lang="ru-RU" sz="2400" dirty="0" err="1">
                <a:solidFill>
                  <a:srgbClr val="FFFF00"/>
                </a:solidFill>
              </a:rPr>
              <a:t>дронов</a:t>
            </a:r>
            <a:r>
              <a:rPr lang="ru-RU" sz="2400" dirty="0">
                <a:solidFill>
                  <a:srgbClr val="FFFF00"/>
                </a:solidFill>
              </a:rPr>
              <a:t/>
            </a:r>
            <a:br>
              <a:rPr lang="ru-RU" sz="2400" dirty="0">
                <a:solidFill>
                  <a:srgbClr val="FFFF00"/>
                </a:solidFill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4" name="Объект 3" descr="https://xn--80afdrjqf7b.xn--p1ai/upload/iblock/09a/d0ek36xpvvhi1o768ioi4kfk6xdzb749/drone-1866742_192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7066880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2949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Алтайские ученые научили </a:t>
            </a:r>
            <a:r>
              <a:rPr lang="ru-RU" sz="2400" dirty="0" err="1">
                <a:solidFill>
                  <a:srgbClr val="FFFF00"/>
                </a:solidFill>
              </a:rPr>
              <a:t>нейросеть</a:t>
            </a:r>
            <a:r>
              <a:rPr lang="ru-RU" sz="2400" dirty="0">
                <a:solidFill>
                  <a:srgbClr val="FFFF00"/>
                </a:solidFill>
              </a:rPr>
              <a:t> распознавать заболевания легких по снимкам</a:t>
            </a:r>
            <a:br>
              <a:rPr lang="ru-RU" sz="2400" dirty="0">
                <a:solidFill>
                  <a:srgbClr val="FFFF00"/>
                </a:solidFill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412776"/>
            <a:ext cx="756084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4177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В Башкирии разработали приложение для распознавания пневмонии, вызванной </a:t>
            </a:r>
            <a:r>
              <a:rPr lang="ru-RU" sz="2400" dirty="0" err="1">
                <a:solidFill>
                  <a:srgbClr val="FFFF00"/>
                </a:solidFill>
              </a:rPr>
              <a:t>коронавирусом</a:t>
            </a:r>
            <a:r>
              <a:rPr lang="ru-RU" sz="2400" dirty="0">
                <a:solidFill>
                  <a:srgbClr val="FFFF00"/>
                </a:solidFill>
              </a:rPr>
              <a:t/>
            </a:r>
            <a:br>
              <a:rPr lang="ru-RU" sz="2400" dirty="0">
                <a:solidFill>
                  <a:srgbClr val="FFFF00"/>
                </a:solidFill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92088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1548237"/>
      </p:ext>
    </p:extLst>
  </p:cSld>
  <p:clrMapOvr>
    <a:masterClrMapping/>
  </p:clrMapOvr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306</TotalTime>
  <Words>515</Words>
  <Application>Microsoft Office PowerPoint</Application>
  <PresentationFormat>Экран (4:3)</PresentationFormat>
  <Paragraphs>29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Паркет</vt:lpstr>
      <vt:lpstr>Соотнесите.</vt:lpstr>
      <vt:lpstr>Презентация PowerPoint</vt:lpstr>
      <vt:lpstr>Презентация PowerPoint</vt:lpstr>
      <vt:lpstr>Презентация PowerPoint</vt:lpstr>
      <vt:lpstr>Новосёлов Константин Сергеевич</vt:lpstr>
      <vt:lpstr>В России провели первую операцию по протезированию коленных суставов с помощью робота </vt:lpstr>
      <vt:lpstr>В Татарстане создали всепогодную посадочную платформу для дронов </vt:lpstr>
      <vt:lpstr>Алтайские ученые научили нейросеть распознавать заболевания легких по снимкам </vt:lpstr>
      <vt:lpstr>В Башкирии разработали приложение для распознавания пневмонии, вызванной коронавирусом </vt:lpstr>
      <vt:lpstr>В России подали на регистрацию новую вакцину от ковида</vt:lpstr>
      <vt:lpstr>Российские ученые обучили нейросеть распознавать вредоносных ботов в соцсетях </vt:lpstr>
      <vt:lpstr>Древесные кольца помогут узнать, как меняется климат </vt:lpstr>
      <vt:lpstr>Первый в России самоходный тепловой дефектоскоп представят на форуме «Армия-2021» </vt:lpstr>
      <vt:lpstr>В России разработали способ очистки орбит от мусора </vt:lpstr>
      <vt:lpstr>Искусственный интеллект научили выявлять болезни леса </vt:lpstr>
      <vt:lpstr>Севастопольские ученые создают воздушное такси-беспилотник </vt:lpstr>
      <vt:lpstr>Роботы </vt:lpstr>
      <vt:lpstr>Школьники в «Сириусе» разработали проект сверхтяжелой ракеты для полета на Луну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Соотнесите.</dc:title>
  <dc:creator>User</dc:creator>
  <cp:lastModifiedBy>Артур</cp:lastModifiedBy>
  <cp:revision>16</cp:revision>
  <dcterms:created xsi:type="dcterms:W3CDTF">2021-08-18T09:09:02Z</dcterms:created>
  <dcterms:modified xsi:type="dcterms:W3CDTF">2021-08-23T17:29:02Z</dcterms:modified>
</cp:coreProperties>
</file>