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0" r:id="rId3"/>
    <p:sldId id="261" r:id="rId4"/>
    <p:sldId id="262" r:id="rId5"/>
    <p:sldId id="259" r:id="rId6"/>
    <p:sldId id="266" r:id="rId7"/>
    <p:sldId id="265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67126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Приложение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solidFill>
                  <a:schemeClr val="accent2">
                    <a:lumMod val="75000"/>
                  </a:schemeClr>
                </a:solidFill>
              </a:rPr>
              <a:t>Секреты воды</a:t>
            </a:r>
            <a:endParaRPr lang="ru-RU" sz="54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i="1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        </a:t>
            </a:r>
            <a:r>
              <a:rPr lang="ru-RU" sz="6600" i="1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Опыты</a:t>
            </a:r>
            <a:endParaRPr lang="ru-RU" sz="6600" i="1" dirty="0">
              <a:solidFill>
                <a:schemeClr val="accent2">
                  <a:lumMod val="75000"/>
                </a:schemeClr>
              </a:solidFill>
              <a:latin typeface="Calibri Light" pitchFamily="34" charset="0"/>
            </a:endParaRPr>
          </a:p>
        </p:txBody>
      </p:sp>
      <p:pic>
        <p:nvPicPr>
          <p:cNvPr id="1026" name="Picture 2" descr="C:\Users\User\Desktop\P108058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5" y="1643050"/>
            <a:ext cx="3619525" cy="2714644"/>
          </a:xfrm>
          <a:prstGeom prst="rect">
            <a:avLst/>
          </a:prstGeom>
          <a:noFill/>
        </p:spPr>
      </p:pic>
      <p:pic>
        <p:nvPicPr>
          <p:cNvPr id="3" name="Picture 2" descr="C:\Users\User\Desktop\Новая папка\P10805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1565" y="1643050"/>
            <a:ext cx="3619525" cy="2714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         </a:t>
            </a:r>
            <a:r>
              <a:rPr lang="ru-RU" sz="5400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Эксперименты</a:t>
            </a:r>
            <a:endParaRPr lang="ru-RU" sz="5400" dirty="0">
              <a:solidFill>
                <a:schemeClr val="accent2">
                  <a:lumMod val="75000"/>
                </a:schemeClr>
              </a:solidFill>
              <a:latin typeface="Calibri Light" pitchFamily="34" charset="0"/>
            </a:endParaRPr>
          </a:p>
        </p:txBody>
      </p:sp>
      <p:pic>
        <p:nvPicPr>
          <p:cNvPr id="2050" name="Picture 2" descr="C:\Users\User\Desktop\P108059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669" y="1714488"/>
            <a:ext cx="3429023" cy="2571768"/>
          </a:xfrm>
          <a:prstGeom prst="rect">
            <a:avLst/>
          </a:prstGeom>
          <a:noFill/>
        </p:spPr>
      </p:pic>
      <p:pic>
        <p:nvPicPr>
          <p:cNvPr id="1026" name="Picture 2" descr="C:\Users\User\Desktop\IMG_20250127_1011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357396"/>
            <a:ext cx="2857520" cy="3810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Наблюдение  на прогулке</a:t>
            </a:r>
            <a:endParaRPr lang="ru-RU" sz="5400" i="1" dirty="0">
              <a:solidFill>
                <a:schemeClr val="accent2">
                  <a:lumMod val="75000"/>
                </a:schemeClr>
              </a:solidFill>
              <a:latin typeface="Calibri Light" pitchFamily="34" charset="0"/>
            </a:endParaRPr>
          </a:p>
        </p:txBody>
      </p:sp>
      <p:pic>
        <p:nvPicPr>
          <p:cNvPr id="3074" name="Picture 2" descr="D:\станкевич2\прогулка зима\P10804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4656" y="1643050"/>
            <a:ext cx="3683558" cy="2857520"/>
          </a:xfrm>
          <a:prstGeom prst="rect">
            <a:avLst/>
          </a:prstGeom>
          <a:noFill/>
        </p:spPr>
      </p:pic>
      <p:pic>
        <p:nvPicPr>
          <p:cNvPr id="3075" name="Picture 3" descr="D:\станкевич2\на прогулке зимой\P10702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643050"/>
            <a:ext cx="3810026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Просмотр мультфильмов</a:t>
            </a:r>
            <a:endParaRPr lang="ru-RU" sz="5400" i="1" dirty="0">
              <a:solidFill>
                <a:schemeClr val="accent2">
                  <a:lumMod val="75000"/>
                </a:schemeClr>
              </a:solidFill>
              <a:latin typeface="Calibri Light" pitchFamily="34" charset="0"/>
            </a:endParaRPr>
          </a:p>
        </p:txBody>
      </p:sp>
      <p:pic>
        <p:nvPicPr>
          <p:cNvPr id="1026" name="Picture 2" descr="C:\Users\User\Desktop\IMG_20250123_11104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2655630" cy="3214710"/>
          </a:xfrm>
          <a:prstGeom prst="rect">
            <a:avLst/>
          </a:prstGeom>
          <a:noFill/>
        </p:spPr>
      </p:pic>
      <p:pic>
        <p:nvPicPr>
          <p:cNvPr id="1028" name="Picture 4" descr="C:\Users\User\Desktop\P10805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959958"/>
            <a:ext cx="3071834" cy="2739744"/>
          </a:xfrm>
          <a:prstGeom prst="rect">
            <a:avLst/>
          </a:prstGeom>
          <a:noFill/>
        </p:spPr>
      </p:pic>
      <p:pic>
        <p:nvPicPr>
          <p:cNvPr id="1029" name="Picture 5" descr="C:\Users\User\Desktop\IMG_20250122_1722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214422"/>
            <a:ext cx="2571768" cy="3286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Дидактические и подвижные игры</a:t>
            </a:r>
            <a:endParaRPr lang="ru-RU" sz="4000" i="1" dirty="0">
              <a:solidFill>
                <a:schemeClr val="accent2">
                  <a:lumMod val="75000"/>
                </a:schemeClr>
              </a:solidFill>
              <a:latin typeface="Calibri Light" pitchFamily="34" charset="0"/>
            </a:endParaRPr>
          </a:p>
        </p:txBody>
      </p:sp>
      <p:pic>
        <p:nvPicPr>
          <p:cNvPr id="4098" name="Picture 2" descr="D:\станкевич2\фото эко.урока\P108027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1" y="1714488"/>
            <a:ext cx="3810025" cy="2857520"/>
          </a:xfrm>
          <a:prstGeom prst="rect">
            <a:avLst/>
          </a:prstGeom>
          <a:noFill/>
        </p:spPr>
      </p:pic>
      <p:pic>
        <p:nvPicPr>
          <p:cNvPr id="3074" name="Picture 2" descr="C:\Users\User\Desktop\P1080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4729" y="3071810"/>
            <a:ext cx="3905278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Рассматривание фотографий, картин,плакатов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воды</a:t>
            </a:r>
            <a:endParaRPr lang="ru-RU" i="1" dirty="0">
              <a:solidFill>
                <a:schemeClr val="accent2">
                  <a:lumMod val="75000"/>
                </a:schemeClr>
              </a:solidFill>
              <a:latin typeface="Calibri Light" pitchFamily="34" charset="0"/>
            </a:endParaRPr>
          </a:p>
        </p:txBody>
      </p:sp>
      <p:pic>
        <p:nvPicPr>
          <p:cNvPr id="3074" name="Picture 2" descr="C:\Users\User\Desktop\P108060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857364"/>
            <a:ext cx="3200405" cy="2400304"/>
          </a:xfrm>
          <a:prstGeom prst="rect">
            <a:avLst/>
          </a:prstGeom>
          <a:noFill/>
        </p:spPr>
      </p:pic>
      <p:pic>
        <p:nvPicPr>
          <p:cNvPr id="3075" name="Picture 3" descr="C:\Users\User\Desktop\P10806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9" y="1714488"/>
            <a:ext cx="2952771" cy="2214578"/>
          </a:xfrm>
          <a:prstGeom prst="rect">
            <a:avLst/>
          </a:prstGeom>
          <a:noFill/>
        </p:spPr>
      </p:pic>
      <p:pic>
        <p:nvPicPr>
          <p:cNvPr id="3077" name="Picture 5" descr="C:\Users\User\Desktop\P10806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4071942"/>
            <a:ext cx="3143272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i="1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Развлечение на тему: «Секреты воды</a:t>
            </a:r>
            <a:r>
              <a:rPr lang="ru-RU" sz="4000" i="1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»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7" name="Picture 3" descr="C:\Users\User\Desktop\P108062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7" y="1500174"/>
            <a:ext cx="2722049" cy="2041537"/>
          </a:xfrm>
          <a:prstGeom prst="rect">
            <a:avLst/>
          </a:prstGeom>
          <a:noFill/>
        </p:spPr>
      </p:pic>
      <p:pic>
        <p:nvPicPr>
          <p:cNvPr id="1026" name="Picture 2" descr="C:\Users\User\Desktop\P10806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13202"/>
            <a:ext cx="2857520" cy="2143140"/>
          </a:xfrm>
          <a:prstGeom prst="rect">
            <a:avLst/>
          </a:prstGeom>
          <a:noFill/>
        </p:spPr>
      </p:pic>
      <p:pic>
        <p:nvPicPr>
          <p:cNvPr id="1028" name="Picture 4" descr="C:\Users\User\Desktop\P10806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659" y="3911207"/>
            <a:ext cx="2881333" cy="2160999"/>
          </a:xfrm>
          <a:prstGeom prst="rect">
            <a:avLst/>
          </a:prstGeom>
          <a:noFill/>
        </p:spPr>
      </p:pic>
      <p:pic>
        <p:nvPicPr>
          <p:cNvPr id="1029" name="Picture 5" descr="C:\Users\User\Desktop\P10806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4" y="4000504"/>
            <a:ext cx="2762268" cy="2071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Выставка совместных работ детей и родителей на тему: «Секреты воды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alibri Light" pitchFamily="34" charset="0"/>
              </a:rPr>
              <a:t>»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Calibri Light" pitchFamily="34" charset="0"/>
            </a:endParaRPr>
          </a:p>
        </p:txBody>
      </p:sp>
      <p:pic>
        <p:nvPicPr>
          <p:cNvPr id="2050" name="Picture 2" descr="C:\Users\User\Desktop\P108057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357950" y="1428736"/>
            <a:ext cx="2248593" cy="1687484"/>
          </a:xfrm>
          <a:prstGeom prst="rect">
            <a:avLst/>
          </a:prstGeom>
          <a:noFill/>
        </p:spPr>
      </p:pic>
      <p:pic>
        <p:nvPicPr>
          <p:cNvPr id="2051" name="Picture 3" descr="C:\Users\User\Desktop\IMG_20250123_101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14488"/>
            <a:ext cx="1714512" cy="2286016"/>
          </a:xfrm>
          <a:prstGeom prst="rect">
            <a:avLst/>
          </a:prstGeom>
          <a:noFill/>
        </p:spPr>
      </p:pic>
      <p:pic>
        <p:nvPicPr>
          <p:cNvPr id="3" name="Picture 2" descr="C:\Users\User\Desktop\P10806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071810"/>
            <a:ext cx="4214841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91</TotalTime>
  <Words>42</Words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Приложение</vt:lpstr>
      <vt:lpstr>        Опыты</vt:lpstr>
      <vt:lpstr>         Эксперименты</vt:lpstr>
      <vt:lpstr>Наблюдение  на прогулке</vt:lpstr>
      <vt:lpstr>Просмотр мультфильмов</vt:lpstr>
      <vt:lpstr>Дидактические и подвижные игры</vt:lpstr>
      <vt:lpstr>Рассматривание фотографий, картин,плакатов воды</vt:lpstr>
      <vt:lpstr>Развлечение на тему: «Секреты воды» </vt:lpstr>
      <vt:lpstr>Выставка совместных работ детей и родителей на тему: «Секреты воды»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Приложение</dc:title>
  <dc:creator>User</dc:creator>
  <cp:lastModifiedBy>User</cp:lastModifiedBy>
  <cp:revision>14</cp:revision>
  <dcterms:created xsi:type="dcterms:W3CDTF">2025-01-27T06:29:58Z</dcterms:created>
  <dcterms:modified xsi:type="dcterms:W3CDTF">2025-06-16T07:13:07Z</dcterms:modified>
</cp:coreProperties>
</file>