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7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7;&#1040;&#1053;&#1071;&#1058;&#1048;&#1045;%2018.12.18\00190.mp3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 контролю\Рисунок (2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18457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0019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0</Words>
  <Application>Microsoft Office PowerPoint</Application>
  <PresentationFormat>Экран (4:3)</PresentationFormat>
  <Paragraphs>0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Alexandra</dc:creator>
  <cp:lastModifiedBy>220</cp:lastModifiedBy>
  <cp:revision>47</cp:revision>
  <dcterms:created xsi:type="dcterms:W3CDTF">2018-12-10T13:04:33Z</dcterms:created>
  <dcterms:modified xsi:type="dcterms:W3CDTF">2022-11-08T15:28:12Z</dcterms:modified>
</cp:coreProperties>
</file>