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796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96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539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780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76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127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470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005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9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330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161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020E4-F175-4FAE-8BA1-3CC5E921FF19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F8564-835F-4FD2-86A6-D623235A8E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36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5366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9553"/>
            <a:ext cx="9144000" cy="238041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ДЕНЬ МЫ НЕ ЗАБУДЕМ НИКОГДА»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 75-ЛЕТИЮ ВЕЛИКОЙ ПОБЕДЫ)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50224" y="5027426"/>
            <a:ext cx="6889376" cy="1655762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Выполнила: </a:t>
            </a:r>
            <a:r>
              <a:rPr lang="ru-RU" dirty="0">
                <a:solidFill>
                  <a:schemeClr val="bg1"/>
                </a:solidFill>
              </a:rPr>
              <a:t>учитель русского языка и литературы, </a:t>
            </a:r>
          </a:p>
          <a:p>
            <a:r>
              <a:rPr lang="ru-RU" dirty="0">
                <a:solidFill>
                  <a:schemeClr val="bg1"/>
                </a:solidFill>
              </a:rPr>
              <a:t>классный руководитель </a:t>
            </a:r>
          </a:p>
          <a:p>
            <a:r>
              <a:rPr lang="ru-RU" dirty="0">
                <a:solidFill>
                  <a:schemeClr val="bg1"/>
                </a:solidFill>
              </a:rPr>
              <a:t>МОУ «</a:t>
            </a:r>
            <a:r>
              <a:rPr lang="ru-RU" dirty="0" err="1">
                <a:solidFill>
                  <a:schemeClr val="bg1"/>
                </a:solidFill>
              </a:rPr>
              <a:t>Кизильская</a:t>
            </a:r>
            <a:r>
              <a:rPr lang="ru-RU" dirty="0">
                <a:solidFill>
                  <a:schemeClr val="bg1"/>
                </a:solidFill>
              </a:rPr>
              <a:t> школа №2»</a:t>
            </a:r>
          </a:p>
          <a:p>
            <a:r>
              <a:rPr lang="ru-RU" dirty="0">
                <a:solidFill>
                  <a:schemeClr val="bg1"/>
                </a:solidFill>
              </a:rPr>
              <a:t>      Живых Т.Н.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140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36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84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842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129"/>
            <a:ext cx="123175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37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3230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432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44400" cy="6858000"/>
          </a:xfrm>
        </p:spPr>
      </p:pic>
    </p:spTree>
    <p:extLst>
      <p:ext uri="{BB962C8B-B14F-4D97-AF65-F5344CB8AC3E}">
        <p14:creationId xmlns:p14="http://schemas.microsoft.com/office/powerpoint/2010/main" val="1911341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62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9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2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02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35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175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542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23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0612" cy="691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728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29</Words>
  <Application>Microsoft Office PowerPoint</Application>
  <PresentationFormat>Широкоэкранный</PresentationFormat>
  <Paragraphs>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«ЭТОТ ДЕНЬ МЫ НЕ ЗАБУДЕМ НИКОГДА» (К 75-ЛЕТИЮ ВЕЛИКОЙ ПОБЕДЫ)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«ЭТОТ ДЕНЬ МЫ НЕ ЗАБУДЕМ НИКОГДА» (К 75-ЛЕТИЮ ВЕЛИКОЙ ПОБЕДЫ) </dc:title>
  <dc:creator>user</dc:creator>
  <cp:lastModifiedBy>user</cp:lastModifiedBy>
  <cp:revision>2</cp:revision>
  <dcterms:created xsi:type="dcterms:W3CDTF">2020-11-15T11:40:15Z</dcterms:created>
  <dcterms:modified xsi:type="dcterms:W3CDTF">2020-11-15T11:51:52Z</dcterms:modified>
</cp:coreProperties>
</file>