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31.03.2021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9" y="0"/>
            <a:ext cx="919883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11560" y="332656"/>
            <a:ext cx="7772400" cy="1470025"/>
          </a:xfrm>
        </p:spPr>
        <p:txBody>
          <a:bodyPr/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Легенды Уральского края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51719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легенда </a:t>
            </a:r>
            <a:r>
              <a:rPr lang="ru-RU" dirty="0"/>
              <a:t>«О Золотой Бабе»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078699"/>
            <a:ext cx="3661541" cy="5470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932040" y="2414262"/>
            <a:ext cx="403244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/>
              <a:t>Золотая Баба – это мансийская богиня </a:t>
            </a:r>
            <a:endParaRPr lang="ru-RU" sz="3200" b="1" dirty="0" smtClean="0"/>
          </a:p>
          <a:p>
            <a:r>
              <a:rPr lang="ru-RU" sz="3200" b="1" dirty="0" err="1" smtClean="0"/>
              <a:t>Сорни-Эква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11082711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гора </a:t>
            </a:r>
            <a:r>
              <a:rPr lang="ru-RU" dirty="0" err="1"/>
              <a:t>Отортен</a:t>
            </a:r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340768"/>
            <a:ext cx="7272808" cy="4734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827697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Средний Урал. </a:t>
            </a:r>
            <a:r>
              <a:rPr lang="ru-RU" dirty="0" smtClean="0"/>
              <a:t>Легенда о </a:t>
            </a:r>
            <a:r>
              <a:rPr lang="ru-RU" dirty="0" err="1"/>
              <a:t>Нейве</a:t>
            </a:r>
            <a:r>
              <a:rPr lang="ru-RU" dirty="0"/>
              <a:t> и </a:t>
            </a:r>
            <a:r>
              <a:rPr lang="ru-RU" dirty="0" err="1"/>
              <a:t>Таватуе</a:t>
            </a:r>
            <a:endParaRPr lang="ru-RU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5" y="1268760"/>
            <a:ext cx="6930093" cy="460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182480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скалы «</a:t>
            </a:r>
            <a:r>
              <a:rPr lang="ru-RU"/>
              <a:t>Семь </a:t>
            </a:r>
            <a:r>
              <a:rPr lang="ru-RU" smtClean="0"/>
              <a:t>братьев»</a:t>
            </a:r>
            <a:endParaRPr lang="ru-RU" dirty="0"/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340768"/>
            <a:ext cx="6276020" cy="5020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68502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3568" y="404665"/>
            <a:ext cx="7772400" cy="936104"/>
          </a:xfrm>
        </p:spPr>
        <p:txBody>
          <a:bodyPr/>
          <a:lstStyle/>
          <a:p>
            <a:r>
              <a:rPr lang="ru-RU" b="1" dirty="0" smtClean="0"/>
              <a:t>Народы Урала</a:t>
            </a:r>
            <a:endParaRPr lang="ru-RU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772816"/>
            <a:ext cx="7606872" cy="4276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507891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Легенда о происхождении уральских гор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421971"/>
            <a:ext cx="7936882" cy="4464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700334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Дмитрий </a:t>
            </a:r>
            <a:r>
              <a:rPr lang="ru-RU" dirty="0" err="1"/>
              <a:t>Наркисович</a:t>
            </a:r>
            <a:r>
              <a:rPr lang="ru-RU" dirty="0"/>
              <a:t> Мамин-Сибиряк 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340768"/>
            <a:ext cx="2857500" cy="340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635896" y="1556792"/>
            <a:ext cx="432048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Романы:</a:t>
            </a:r>
          </a:p>
          <a:p>
            <a:r>
              <a:rPr lang="ru-RU" sz="3200" b="1" dirty="0" smtClean="0"/>
              <a:t>«Золото</a:t>
            </a:r>
            <a:r>
              <a:rPr lang="ru-RU" sz="3200" b="1" dirty="0"/>
              <a:t>», </a:t>
            </a:r>
            <a:endParaRPr lang="ru-RU" sz="3200" b="1" dirty="0" smtClean="0"/>
          </a:p>
          <a:p>
            <a:r>
              <a:rPr lang="ru-RU" sz="3200" b="1" dirty="0" smtClean="0"/>
              <a:t>«</a:t>
            </a:r>
            <a:r>
              <a:rPr lang="ru-RU" sz="3200" b="1" dirty="0"/>
              <a:t>Приваловские </a:t>
            </a:r>
            <a:endParaRPr lang="ru-RU" sz="3200" b="1" dirty="0" smtClean="0"/>
          </a:p>
          <a:p>
            <a:r>
              <a:rPr lang="ru-RU" sz="3200" b="1" dirty="0" smtClean="0"/>
              <a:t>миллионы</a:t>
            </a:r>
            <a:r>
              <a:rPr lang="ru-RU" sz="3200" b="1" dirty="0"/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27636031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Павел Петрович Бажов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052735"/>
            <a:ext cx="2952328" cy="39212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635896" y="1988840"/>
            <a:ext cx="5414303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/>
              <a:t>Сказы:</a:t>
            </a:r>
          </a:p>
          <a:p>
            <a:r>
              <a:rPr lang="ru-RU" sz="3200" b="1" dirty="0" smtClean="0"/>
              <a:t>«Малахитовая шкатулка»</a:t>
            </a:r>
          </a:p>
          <a:p>
            <a:r>
              <a:rPr lang="ru-RU" sz="3200" b="1" dirty="0" smtClean="0"/>
              <a:t>«Про Великого  Полоза» 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35249253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Евгений Андреевич Пермяк 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24744"/>
            <a:ext cx="2381250" cy="361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347864" y="2350110"/>
            <a:ext cx="51773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/>
              <a:t>Легенда «О </a:t>
            </a:r>
            <a:r>
              <a:rPr lang="ru-RU" sz="3200" b="1" dirty="0"/>
              <a:t>Змее-полозе</a:t>
            </a:r>
          </a:p>
        </p:txBody>
      </p:sp>
    </p:spTree>
    <p:extLst>
      <p:ext uri="{BB962C8B-B14F-4D97-AF65-F5344CB8AC3E}">
        <p14:creationId xmlns:p14="http://schemas.microsoft.com/office/powerpoint/2010/main" val="32408232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Древнеуральский</a:t>
            </a:r>
            <a:r>
              <a:rPr lang="ru-RU" dirty="0"/>
              <a:t> </a:t>
            </a:r>
            <a:r>
              <a:rPr lang="ru-RU" dirty="0" smtClean="0"/>
              <a:t>эпос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932040" y="1441944"/>
            <a:ext cx="400221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err="1"/>
              <a:t>Древнеуральский</a:t>
            </a:r>
            <a:r>
              <a:rPr lang="ru-RU" sz="3200" b="1" dirty="0"/>
              <a:t> эпос – предания, сказки и легенды народов </a:t>
            </a:r>
            <a:r>
              <a:rPr lang="ru-RU" sz="3200" b="1" dirty="0" err="1"/>
              <a:t>коми</a:t>
            </a:r>
            <a:r>
              <a:rPr lang="ru-RU" sz="3200" b="1" dirty="0"/>
              <a:t>, манси (вогулов), </a:t>
            </a:r>
            <a:r>
              <a:rPr lang="ru-RU" sz="3200" b="1" dirty="0" err="1"/>
              <a:t>хантов</a:t>
            </a:r>
            <a:r>
              <a:rPr lang="ru-RU" sz="3200" b="1" dirty="0"/>
              <a:t>, </a:t>
            </a:r>
            <a:r>
              <a:rPr lang="ru-RU" sz="3200" b="1" dirty="0" smtClean="0"/>
              <a:t>ненцев</a:t>
            </a:r>
            <a:endParaRPr lang="ru-RU" sz="3200" b="1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268760"/>
            <a:ext cx="4398477" cy="3393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657574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Мифология  </a:t>
            </a:r>
            <a:r>
              <a:rPr lang="ru-RU" dirty="0"/>
              <a:t>угорских народов 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8250" y="1057275"/>
            <a:ext cx="6667500" cy="474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069938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Вогулы. </a:t>
            </a:r>
            <a:r>
              <a:rPr lang="ru-RU" dirty="0"/>
              <a:t>Гора Мань-</a:t>
            </a:r>
            <a:r>
              <a:rPr lang="ru-RU" dirty="0" err="1"/>
              <a:t>Пупунёр</a:t>
            </a:r>
            <a:r>
              <a:rPr lang="ru-RU" dirty="0"/>
              <a:t> 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124744"/>
            <a:ext cx="6425952" cy="4819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5444708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Углы">
  <a:themeElements>
    <a:clrScheme name="Углы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Углы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Углы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35</TotalTime>
  <Words>98</Words>
  <Application>Microsoft Office PowerPoint</Application>
  <PresentationFormat>Экран (4:3)</PresentationFormat>
  <Paragraphs>24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Углы</vt:lpstr>
      <vt:lpstr>Легенды Уральского края</vt:lpstr>
      <vt:lpstr>Народы Урала</vt:lpstr>
      <vt:lpstr>Легенда о происхождении уральских гор</vt:lpstr>
      <vt:lpstr>Дмитрий Наркисович Мамин-Сибиряк </vt:lpstr>
      <vt:lpstr>Павел Петрович Бажов</vt:lpstr>
      <vt:lpstr>Евгений Андреевич Пермяк </vt:lpstr>
      <vt:lpstr>Древнеуральский эпос</vt:lpstr>
      <vt:lpstr>Мифология  угорских народов </vt:lpstr>
      <vt:lpstr>Вогулы. Гора Мань-Пупунёр </vt:lpstr>
      <vt:lpstr>легенда «О Золотой Бабе»</vt:lpstr>
      <vt:lpstr>гора Отортен</vt:lpstr>
      <vt:lpstr>Средний Урал. Легенда о Нейве и Таватуе</vt:lpstr>
      <vt:lpstr>скалы «Семь братьев»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Легенды Уральского края</dc:title>
  <dc:creator>Малетина Марина Юрьевна</dc:creator>
  <cp:lastModifiedBy>Малетина Марина Юрьевна</cp:lastModifiedBy>
  <cp:revision>5</cp:revision>
  <dcterms:created xsi:type="dcterms:W3CDTF">2021-03-18T05:17:55Z</dcterms:created>
  <dcterms:modified xsi:type="dcterms:W3CDTF">2021-03-31T09:16:24Z</dcterms:modified>
</cp:coreProperties>
</file>