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93" r:id="rId2"/>
    <p:sldId id="287" r:id="rId3"/>
    <p:sldId id="288" r:id="rId4"/>
    <p:sldId id="289" r:id="rId5"/>
    <p:sldId id="290" r:id="rId6"/>
    <p:sldId id="291" r:id="rId7"/>
    <p:sldId id="284" r:id="rId8"/>
    <p:sldId id="285" r:id="rId9"/>
    <p:sldId id="263" r:id="rId10"/>
    <p:sldId id="264" r:id="rId11"/>
    <p:sldId id="267" r:id="rId12"/>
    <p:sldId id="268" r:id="rId13"/>
    <p:sldId id="292" r:id="rId14"/>
    <p:sldId id="271" r:id="rId15"/>
    <p:sldId id="274" r:id="rId16"/>
    <p:sldId id="275" r:id="rId17"/>
    <p:sldId id="276" r:id="rId18"/>
    <p:sldId id="280" r:id="rId19"/>
    <p:sldId id="282" r:id="rId20"/>
    <p:sldId id="286" r:id="rId21"/>
    <p:sldId id="278" r:id="rId22"/>
    <p:sldId id="281" r:id="rId23"/>
    <p:sldId id="283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CC66"/>
    <a:srgbClr val="C0C0C0"/>
    <a:srgbClr val="FF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87663" autoAdjust="0"/>
  </p:normalViewPr>
  <p:slideViewPr>
    <p:cSldViewPr>
      <p:cViewPr varScale="1">
        <p:scale>
          <a:sx n="82" d="100"/>
          <a:sy n="82" d="100"/>
        </p:scale>
        <p:origin x="13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84;&#1077;&#1088;&#1086;&#1087;&#1088;&#1080;&#1103;&#1090;&#1080;&#1077;%20&#1074;%20&#1096;&#1082;&#1086;&#1083;&#1077;%20&#1084;&#1099;%20&#1074;&#1077;&#1089;&#1077;&#1083;&#1086;%20&#1078;&#1080;&#1074;&#1077;&#1084;%20&#1084;&#1099;%20&#1087;&#1077;&#1089;&#1077;&#1085;&#1082;&#1080;%20&#1087;&#1086;&#1105;&#1084;\&#1092;&#1086;&#1083;&#1100;&#1082;&#1083;&#1086;&#1088;&#1085;&#1072;&#1103;%20&#1101;&#1082;&#1089;&#1087;&#1077;&#1076;&#1080;&#1094;&#1080;&#1103;%20&#1074;%20&#1076;&#1077;&#1088;&#1077;&#1074;&#1085;&#1102;%20&#1075;&#1072;&#1088;&#1084;&#1086;&#1096;&#1082;&#1080;&#1085;&#1086;\&#1075;&#1091;&#1089;&#1083;&#1080;.mp3" TargetMode="Externa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4;&#1077;&#1088;&#1086;&#1087;&#1088;&#1080;&#1103;&#1090;&#1080;&#1077;%20&#1074;%20&#1096;&#1082;&#1086;&#1083;&#1077;%20&#1084;&#1099;%20&#1074;&#1077;&#1089;&#1077;&#1083;&#1086;%20&#1078;&#1080;&#1074;&#1077;&#1084;%20&#1084;&#1099;%20&#1087;&#1077;&#1089;&#1077;&#1085;&#1082;&#1080;%20&#1087;&#1086;&#1105;&#1084;\&#1092;&#1086;&#1083;&#1100;&#1082;&#1083;&#1086;&#1088;&#1085;&#1072;&#1103;%20&#1101;&#1082;&#1089;&#1087;&#1077;&#1076;&#1080;&#1094;&#1080;&#1103;%20&#1074;%20&#1076;&#1077;&#1088;&#1077;&#1074;&#1085;&#1102;%20&#1075;&#1072;&#1088;&#1084;&#1086;&#1096;&#1082;&#1080;&#1085;&#1086;\&#1083;&#1086;&#1078;&#1082;&#1072;&#1088;&#1100;.mp3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4;&#1077;&#1088;&#1086;&#1087;&#1088;&#1080;&#1103;&#1090;&#1080;&#1077;%20&#1074;%20&#1096;&#1082;&#1086;&#1083;&#1077;%20&#1084;&#1099;%20&#1074;&#1077;&#1089;&#1077;&#1083;&#1086;%20&#1078;&#1080;&#1074;&#1077;&#1084;%20&#1084;&#1099;%20&#1087;&#1077;&#1089;&#1077;&#1085;&#1082;&#1080;%20&#1087;&#1086;&#1105;&#1084;\&#1092;&#1086;&#1083;&#1100;&#1082;&#1083;&#1086;&#1088;&#1085;&#1072;&#1103;%20&#1101;&#1082;&#1089;&#1087;&#1077;&#1076;&#1080;&#1094;&#1080;&#1103;%20&#1074;%20&#1076;&#1077;&#1088;&#1077;&#1074;&#1085;&#1102;%20&#1075;&#1072;&#1088;&#1084;&#1086;&#1096;&#1082;&#1080;&#1085;&#1086;\&#1080;&#1075;&#1088;&#1072;%20&#1082;&#1072;&#1088;&#1091;&#1089;&#1077;&#1083;&#1100;.mp3" TargetMode="External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4;&#1077;&#1088;&#1086;&#1087;&#1088;&#1080;&#1103;&#1090;&#1080;&#1077;%20&#1074;%20&#1096;&#1082;&#1086;&#1083;&#1077;%20&#1084;&#1099;%20&#1074;&#1077;&#1089;&#1077;&#1083;&#1086;%20&#1078;&#1080;&#1074;&#1077;&#1084;%20&#1084;&#1099;%20&#1087;&#1077;&#1089;&#1077;&#1085;&#1082;&#1080;%20&#1087;&#1086;&#1105;&#1084;\&#1092;&#1086;&#1083;&#1100;&#1082;&#1083;&#1086;&#1088;&#1085;&#1072;&#1103;%20&#1101;&#1082;&#1089;&#1087;&#1077;&#1076;&#1080;&#1094;&#1080;&#1103;%20&#1074;%20&#1076;&#1077;&#1088;&#1077;&#1074;&#1085;&#1102;%20&#1075;&#1072;&#1088;&#1084;&#1086;&#1096;&#1082;&#1080;&#1085;&#1086;\&#1073;&#1091;&#1075;&#1080;%20&#1074;&#1091;&#1075;&#1080;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4;&#1077;&#1088;&#1086;&#1087;&#1088;&#1080;&#1103;&#1090;&#1080;&#1077;%20&#1074;%20&#1096;&#1082;&#1086;&#1083;&#1077;%20&#1084;&#1099;%20&#1074;&#1077;&#1089;&#1077;&#1083;&#1086;%20&#1078;&#1080;&#1074;&#1077;&#1084;%20&#1084;&#1099;%20&#1087;&#1077;&#1089;&#1077;&#1085;&#1082;&#1080;%20&#1087;&#1086;&#1105;&#1084;\&#1092;&#1086;&#1083;&#1100;&#1082;&#1083;&#1086;&#1088;&#1085;&#1072;&#1103;%20&#1101;&#1082;&#1089;&#1087;&#1077;&#1076;&#1080;&#1094;&#1080;&#1103;%20&#1074;%20&#1076;&#1077;&#1088;&#1077;&#1074;&#1085;&#1102;%20&#1075;&#1072;&#1088;&#1084;&#1086;&#1096;&#1082;&#1080;&#1085;&#1086;\&#1048;&#1043;&#1056;&#1067;%20-%20&#1044;&#1088;&#1099;&#1085;&#1100;-&#1076;&#1088;&#1099;&#1085;&#1100;%20(&#1085;&#1072;%20&#1084;&#1086;&#1090;&#1086;&#1094;&#1080;&#1082;&#1083;&#1077;).wav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24.gif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 </a:t>
            </a:r>
            <a:r>
              <a:rPr lang="ru-RU" sz="1600" dirty="0"/>
              <a:t>Муниципальное бюджетное общеобразовательное учреждение «</a:t>
            </a:r>
            <a:r>
              <a:rPr lang="ru-RU" sz="1600" dirty="0" err="1"/>
              <a:t>Горковская</a:t>
            </a:r>
            <a:r>
              <a:rPr lang="ru-RU" sz="1600" dirty="0"/>
              <a:t> специальная (коррекционная) общеобразовательная школа – интернат для обучающихся, воспитанников с ограниченными возможностями здоровья</a:t>
            </a:r>
            <a:r>
              <a:rPr lang="ru-RU" sz="1600" dirty="0" smtClean="0"/>
              <a:t>»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400" dirty="0" smtClean="0"/>
              <a:t>«Фольклорная экспедиция в деревню                   </a:t>
            </a:r>
            <a:r>
              <a:rPr lang="ru-RU" sz="5400" dirty="0" err="1" smtClean="0"/>
              <a:t>Гармошкино</a:t>
            </a:r>
            <a:r>
              <a:rPr lang="ru-RU" sz="5400" dirty="0" smtClean="0"/>
              <a:t>»</a:t>
            </a:r>
            <a:endParaRPr lang="ru-RU" sz="5400" dirty="0"/>
          </a:p>
        </p:txBody>
      </p:sp>
      <p:pic>
        <p:nvPicPr>
          <p:cNvPr id="6" name="Picture 10" descr="C:\Users\777\Desktop\соловушка\МУЗЫКАЛЬНЫЕ ГОСТИННЫЕ\занятие по фольклору\заняти е по фольклору\бая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84411">
            <a:off x="3218634" y="4426239"/>
            <a:ext cx="1824915" cy="21981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991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«Дин – дон»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C:\Users\DELL\Documents\муз картинки\муз картинки\музыа 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686384"/>
            <a:ext cx="8786874" cy="46715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 оленя дом большой»</a:t>
            </a:r>
            <a:endParaRPr lang="ru-RU" dirty="0"/>
          </a:p>
        </p:txBody>
      </p:sp>
      <p:pic>
        <p:nvPicPr>
          <p:cNvPr id="4098" name="Picture 2" descr="C:\Users\DELL\Documents\муз картинки\муз картинки\музы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286" y="1214422"/>
            <a:ext cx="8448044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Песня - </a:t>
            </a:r>
            <a:r>
              <a:rPr lang="ru-RU" dirty="0" err="1" smtClean="0"/>
              <a:t>потешка</a:t>
            </a:r>
            <a:endParaRPr lang="ru-RU" dirty="0"/>
          </a:p>
        </p:txBody>
      </p:sp>
      <p:pic>
        <p:nvPicPr>
          <p:cNvPr id="3074" name="Picture 2" descr="C:\Users\DELL\Documents\муз картинки\муз картинки\музыа 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163" y="1571612"/>
            <a:ext cx="8815510" cy="4195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«Улица музыкальных ритмов» </a:t>
            </a:r>
            <a:endParaRPr lang="ru-RU" dirty="0"/>
          </a:p>
        </p:txBody>
      </p:sp>
      <p:pic>
        <p:nvPicPr>
          <p:cNvPr id="4" name="Содержимое 4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1766" y="1600200"/>
            <a:ext cx="678046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1_Peribi-Tumb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164288" y="4437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28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5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358246" cy="1214422"/>
          </a:xfrm>
        </p:spPr>
        <p:txBody>
          <a:bodyPr/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u="sng" dirty="0" smtClean="0"/>
              <a:t>БАЯН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На баяне я играю</a:t>
            </a:r>
            <a:endParaRPr lang="ru-RU" dirty="0" smtClean="0"/>
          </a:p>
          <a:p>
            <a:r>
              <a:rPr lang="ru-RU" b="1" dirty="0" smtClean="0"/>
              <a:t>Музыку народную.</a:t>
            </a:r>
            <a:endParaRPr lang="ru-RU" dirty="0" smtClean="0"/>
          </a:p>
          <a:p>
            <a:r>
              <a:rPr lang="ru-RU" b="1" dirty="0" smtClean="0"/>
              <a:t>Эй, частушку запевай,</a:t>
            </a:r>
            <a:endParaRPr lang="ru-RU" dirty="0" smtClean="0"/>
          </a:p>
          <a:p>
            <a:r>
              <a:rPr lang="ru-RU" b="1" dirty="0" smtClean="0"/>
              <a:t>Новую, задорную!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Содержимое 5" descr="баян2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785926"/>
            <a:ext cx="339568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БУБЕН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 </a:t>
            </a:r>
            <a:endParaRPr lang="ru-RU" sz="2400" dirty="0" smtClean="0"/>
          </a:p>
          <a:p>
            <a:r>
              <a:rPr lang="ru-RU" sz="2400" b="1" dirty="0" smtClean="0"/>
              <a:t>Что за шум?</a:t>
            </a:r>
            <a:endParaRPr lang="ru-RU" sz="2400" dirty="0" smtClean="0"/>
          </a:p>
          <a:p>
            <a:r>
              <a:rPr lang="ru-RU" sz="2400" b="1" dirty="0" smtClean="0"/>
              <a:t>Что за гром?</a:t>
            </a:r>
            <a:endParaRPr lang="ru-RU" sz="2400" dirty="0" smtClean="0"/>
          </a:p>
          <a:p>
            <a:r>
              <a:rPr lang="ru-RU" sz="2400" b="1" dirty="0" err="1" smtClean="0"/>
              <a:t>Дзинь-ля-ля</a:t>
            </a:r>
            <a:r>
              <a:rPr lang="ru-RU" sz="2400" b="1" dirty="0" smtClean="0"/>
              <a:t>!</a:t>
            </a:r>
            <a:endParaRPr lang="ru-RU" sz="2400" dirty="0" smtClean="0"/>
          </a:p>
          <a:p>
            <a:r>
              <a:rPr lang="ru-RU" sz="2400" b="1" dirty="0" smtClean="0"/>
              <a:t>И бом-бом-бом!</a:t>
            </a:r>
            <a:endParaRPr lang="ru-RU" sz="2400" dirty="0" smtClean="0"/>
          </a:p>
          <a:p>
            <a:r>
              <a:rPr lang="ru-RU" sz="2400" b="1" dirty="0" smtClean="0"/>
              <a:t>Это зайчики пришли,</a:t>
            </a:r>
            <a:endParaRPr lang="ru-RU" sz="2400" dirty="0" smtClean="0"/>
          </a:p>
          <a:p>
            <a:r>
              <a:rPr lang="ru-RU" sz="2400" b="1" dirty="0" smtClean="0"/>
              <a:t>И с собою принесли</a:t>
            </a:r>
            <a:endParaRPr lang="ru-RU" sz="2400" dirty="0" smtClean="0"/>
          </a:p>
          <a:p>
            <a:r>
              <a:rPr lang="ru-RU" sz="2400" b="1" dirty="0" smtClean="0"/>
              <a:t>Бубен круглый, большой,</a:t>
            </a:r>
            <a:endParaRPr lang="ru-RU" sz="2400" dirty="0" smtClean="0"/>
          </a:p>
          <a:p>
            <a:r>
              <a:rPr lang="ru-RU" sz="2400" b="1" dirty="0" smtClean="0"/>
              <a:t>Поиграем мы с тобой!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ТРЕЩОТКИ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 </a:t>
            </a:r>
            <a:endParaRPr lang="ru-RU" sz="2000" dirty="0" smtClean="0"/>
          </a:p>
          <a:p>
            <a:r>
              <a:rPr lang="ru-RU" sz="2000" b="1" dirty="0" smtClean="0"/>
              <a:t>Соединились дощечки-</a:t>
            </a:r>
            <a:endParaRPr lang="ru-RU" sz="2000" dirty="0" smtClean="0"/>
          </a:p>
          <a:p>
            <a:r>
              <a:rPr lang="ru-RU" sz="2000" b="1" dirty="0" smtClean="0"/>
              <a:t>Получились Трещотки.</a:t>
            </a:r>
            <a:endParaRPr lang="ru-RU" sz="2000" dirty="0" smtClean="0"/>
          </a:p>
          <a:p>
            <a:r>
              <a:rPr lang="ru-RU" sz="2000" b="1" dirty="0" smtClean="0"/>
              <a:t>И звучат они в оркестре, Громко, весело и четко.</a:t>
            </a:r>
            <a:endParaRPr lang="ru-RU" sz="2000" dirty="0" smtClean="0"/>
          </a:p>
          <a:p>
            <a:r>
              <a:rPr lang="ru-RU" sz="2000" b="1" dirty="0" smtClean="0"/>
              <a:t>Их в руках перебираем,</a:t>
            </a:r>
            <a:endParaRPr lang="ru-RU" sz="2000" dirty="0" smtClean="0"/>
          </a:p>
          <a:p>
            <a:r>
              <a:rPr lang="ru-RU" sz="2000" b="1" dirty="0" smtClean="0"/>
              <a:t>Музыку так извлекаем.</a:t>
            </a:r>
            <a:endParaRPr lang="ru-RU" sz="2000" dirty="0" smtClean="0"/>
          </a:p>
          <a:p>
            <a:r>
              <a:rPr lang="ru-RU" sz="2000" b="1" dirty="0" smtClean="0"/>
              <a:t>Ты прислушайся, дружок,</a:t>
            </a:r>
            <a:endParaRPr lang="ru-RU" sz="2000" dirty="0" smtClean="0"/>
          </a:p>
          <a:p>
            <a:r>
              <a:rPr lang="ru-RU" sz="2000" b="1" dirty="0" smtClean="0"/>
              <a:t>Какой красивый голосок!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2" y="1958181"/>
            <a:ext cx="37623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ЛОЖКИ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 </a:t>
            </a:r>
            <a:endParaRPr lang="ru-RU" sz="2400" dirty="0" smtClean="0"/>
          </a:p>
          <a:p>
            <a:r>
              <a:rPr lang="ru-RU" sz="2400" b="1" dirty="0" smtClean="0"/>
              <a:t>Ложки деревянные –</a:t>
            </a:r>
            <a:endParaRPr lang="ru-RU" sz="2400" dirty="0" smtClean="0"/>
          </a:p>
          <a:p>
            <a:r>
              <a:rPr lang="ru-RU" sz="2400" b="1" dirty="0" smtClean="0"/>
              <a:t>Нарядные красавицы.</a:t>
            </a:r>
            <a:endParaRPr lang="ru-RU" sz="2400" dirty="0" smtClean="0"/>
          </a:p>
          <a:p>
            <a:r>
              <a:rPr lang="ru-RU" sz="2400" b="1" dirty="0" smtClean="0"/>
              <a:t>А как весело играют. Всем в округе нравится!</a:t>
            </a:r>
            <a:endParaRPr lang="ru-RU" sz="2400" dirty="0" smtClean="0"/>
          </a:p>
          <a:p>
            <a:r>
              <a:rPr lang="ru-RU" sz="2400" b="1" dirty="0" smtClean="0"/>
              <a:t>Ложки мы сейчас возьмем,</a:t>
            </a:r>
            <a:endParaRPr lang="ru-RU" sz="2400" dirty="0" smtClean="0"/>
          </a:p>
          <a:p>
            <a:r>
              <a:rPr lang="ru-RU" sz="2400" b="1" dirty="0" smtClean="0"/>
              <a:t>С ними пляску заведем!</a:t>
            </a:r>
            <a:endParaRPr lang="ru-RU" sz="2400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515298"/>
            <a:ext cx="4038600" cy="269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Гусли 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dirty="0" smtClean="0"/>
              <a:t>Заиграли гусли звонко </a:t>
            </a:r>
          </a:p>
          <a:p>
            <a:r>
              <a:rPr lang="ru-RU" sz="3200" dirty="0" smtClean="0"/>
              <a:t>Ноги сами в пляс пошли.</a:t>
            </a:r>
            <a:endParaRPr lang="ru-RU" sz="3200" dirty="0"/>
          </a:p>
        </p:txBody>
      </p:sp>
      <p:pic>
        <p:nvPicPr>
          <p:cNvPr id="5" name="Picture 2" descr="C:\Users\Мама\Desktop\народные инструменты 1класс\гусли.bmp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3805078"/>
            <a:ext cx="6072230" cy="2532120"/>
          </a:xfrm>
          <a:prstGeom prst="rect">
            <a:avLst/>
          </a:prstGeom>
          <a:noFill/>
        </p:spPr>
      </p:pic>
      <p:pic>
        <p:nvPicPr>
          <p:cNvPr id="6" name="гус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4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Улица оркестровая</a:t>
            </a:r>
            <a:endParaRPr lang="ru-RU" dirty="0"/>
          </a:p>
        </p:txBody>
      </p:sp>
      <p:pic>
        <p:nvPicPr>
          <p:cNvPr id="10242" name="Picture 2" descr="C:\Users\DELL\Desktop\заняти е по фольклору\инструм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142984"/>
            <a:ext cx="6786610" cy="5089958"/>
          </a:xfrm>
          <a:prstGeom prst="rect">
            <a:avLst/>
          </a:prstGeom>
          <a:noFill/>
        </p:spPr>
      </p:pic>
      <p:pic>
        <p:nvPicPr>
          <p:cNvPr id="4" name="ложка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40050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39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571472" y="1785926"/>
            <a:ext cx="7277128" cy="423387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Три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тетёрки тараторки</a:t>
            </a:r>
            <a:endParaRPr lang="ru-RU" sz="24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Тараторили на горке</a:t>
            </a:r>
            <a:endParaRPr lang="ru-RU" sz="24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Тара-тара-тара-ра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endParaRPr lang="ru-RU" sz="24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Тара-тара-тара-ра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24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sz="16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Tx/>
              <a:buNone/>
            </a:pPr>
            <a:endParaRPr lang="en-US" sz="1600" b="1" dirty="0">
              <a:latin typeface="Aero" pitchFamily="2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57224" y="357166"/>
            <a:ext cx="6457976" cy="1776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4400" b="1" dirty="0" smtClean="0">
                <a:latin typeface="Aero" pitchFamily="2" charset="0"/>
              </a:rPr>
              <a:t>         Улица Скороговорки</a:t>
            </a:r>
            <a:endParaRPr lang="en-US" sz="4400" b="1" dirty="0">
              <a:latin typeface="Aero" pitchFamily="2" charset="0"/>
            </a:endParaRPr>
          </a:p>
        </p:txBody>
      </p:sp>
      <p:pic>
        <p:nvPicPr>
          <p:cNvPr id="7177" name="Picture 9" descr="C:\Users\777\Desktop\соловушка\МУЗЫКАЛЬНЫЕ ГОСТИННЫЕ\занятие по фольклору\заняти е по фольклору\куры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7728" y="1771072"/>
            <a:ext cx="4766426" cy="4729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Улица игральная</a:t>
            </a:r>
            <a:br>
              <a:rPr lang="ru-RU" dirty="0" smtClean="0"/>
            </a:br>
            <a:r>
              <a:rPr lang="ru-RU" dirty="0" smtClean="0"/>
              <a:t>«Карусель»</a:t>
            </a:r>
            <a:endParaRPr lang="ru-RU" dirty="0"/>
          </a:p>
        </p:txBody>
      </p:sp>
      <p:pic>
        <p:nvPicPr>
          <p:cNvPr id="4" name="игра карусель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12360" y="4653136"/>
            <a:ext cx="304800" cy="304800"/>
          </a:xfrm>
          <a:prstGeom prst="rect">
            <a:avLst/>
          </a:prstGeom>
        </p:spPr>
      </p:pic>
      <p:pic>
        <p:nvPicPr>
          <p:cNvPr id="5" name="Picture 4" descr="3553783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700808"/>
            <a:ext cx="5796136" cy="4347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17bbf138aa3cf86a3dcc93d0b975cbfc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060848"/>
            <a:ext cx="14287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Улица танцевальная</a:t>
            </a:r>
            <a:br>
              <a:rPr lang="ru-RU" dirty="0" smtClean="0"/>
            </a:b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6" name="Picture 4" descr="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196752"/>
            <a:ext cx="6028928" cy="4521696"/>
          </a:xfrm>
          <a:prstGeom prst="rect">
            <a:avLst/>
          </a:prstGeom>
          <a:noFill/>
        </p:spPr>
      </p:pic>
      <p:pic>
        <p:nvPicPr>
          <p:cNvPr id="7" name="Рисунок 2" descr="volaille_05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212976"/>
            <a:ext cx="2160240" cy="201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volaille_03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419872" y="2492896"/>
            <a:ext cx="1106010" cy="13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буги вуг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884368" y="3573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9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 свиданья  деревня«</a:t>
            </a:r>
            <a:r>
              <a:rPr lang="ru-RU" dirty="0" err="1" smtClean="0"/>
              <a:t>Гармошкино</a:t>
            </a:r>
            <a:r>
              <a:rPr lang="ru-RU" dirty="0" smtClean="0"/>
              <a:t>»!</a:t>
            </a:r>
            <a:endParaRPr lang="ru-RU" dirty="0"/>
          </a:p>
        </p:txBody>
      </p:sp>
      <p:pic>
        <p:nvPicPr>
          <p:cNvPr id="9218" name="Picture 2" descr="C:\Users\DELL\Desktop\заняти е по фольклору\окончание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9" y="1875198"/>
            <a:ext cx="6643734" cy="4982801"/>
          </a:xfrm>
          <a:prstGeom prst="rect">
            <a:avLst/>
          </a:prstGeom>
          <a:noFill/>
        </p:spPr>
      </p:pic>
      <p:pic>
        <p:nvPicPr>
          <p:cNvPr id="4" name="Picture 10" descr="C:\Users\777\Desktop\соловушка\МУЗЫКАЛЬНЫЕ ГОСТИННЫЕ\занятие по фольклору\заняти е по фольклору\бая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84411">
            <a:off x="6212138" y="2893584"/>
            <a:ext cx="2514600" cy="3028950"/>
          </a:xfrm>
          <a:prstGeom prst="rect">
            <a:avLst/>
          </a:prstGeom>
          <a:noFill/>
        </p:spPr>
      </p:pic>
      <p:pic>
        <p:nvPicPr>
          <p:cNvPr id="6" name="Picture 12" descr="17bbf138aa3cf86a3dcc93d0b975cbfc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50" y="404664"/>
            <a:ext cx="14287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ИГРЫ - Дрынь-дрынь (на мотоцикле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652120" y="52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59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/>
            <a:r>
              <a:rPr lang="ru-RU" sz="2400" dirty="0"/>
              <a:t>Составила </a:t>
            </a:r>
            <a:r>
              <a:rPr lang="ru-RU" sz="2400" dirty="0" err="1"/>
              <a:t>М.А.Булыгина</a:t>
            </a:r>
            <a:r>
              <a:rPr lang="ru-RU" sz="2400" dirty="0"/>
              <a:t> </a:t>
            </a:r>
            <a:r>
              <a:rPr lang="ru-RU" sz="2400" dirty="0" smtClean="0"/>
              <a:t>Учитель </a:t>
            </a:r>
            <a:r>
              <a:rPr lang="ru-RU" sz="2400" dirty="0"/>
              <a:t>музыки</a:t>
            </a: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b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первой квалификационной категории</a:t>
            </a:r>
            <a:b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 smtClean="0"/>
              <a:t>Муниципальное </a:t>
            </a:r>
            <a:r>
              <a:rPr lang="ru-RU" sz="1600" dirty="0"/>
              <a:t>бюджетное общеобразовательное учреждение «</a:t>
            </a:r>
            <a:r>
              <a:rPr lang="ru-RU" sz="1600" dirty="0" err="1"/>
              <a:t>Горковская</a:t>
            </a:r>
            <a:r>
              <a:rPr lang="ru-RU" sz="1600" dirty="0"/>
              <a:t> специальная (коррекционная) общеобразовательная школа – интернат для обучающихся, воспитанников с ограниченными возможностями здоровья</a:t>
            </a:r>
            <a:r>
              <a:rPr lang="ru-RU" sz="1600" dirty="0" smtClean="0"/>
              <a:t>»</a:t>
            </a:r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Литература: </a:t>
            </a:r>
          </a:p>
          <a:p>
            <a:pPr marL="0" indent="0">
              <a:buNone/>
            </a:pPr>
            <a:r>
              <a:rPr lang="ru-RU" sz="1600" dirty="0"/>
              <a:t>С</a:t>
            </a:r>
            <a:r>
              <a:rPr lang="ru-RU" sz="1600" dirty="0" smtClean="0"/>
              <a:t>борник «Со двора со дворика» русские народные игры-хороводы для детей младшего возраста. </a:t>
            </a:r>
            <a:r>
              <a:rPr lang="ru-RU" sz="1600" dirty="0"/>
              <a:t>А</a:t>
            </a:r>
            <a:r>
              <a:rPr lang="ru-RU" sz="1600" dirty="0" smtClean="0"/>
              <a:t>втор –составитель М.А. Медведев выпуск №1 издательство Музыка г Москва 2001 г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dirty="0"/>
              <a:t/>
            </a:r>
            <a:br>
              <a:rPr lang="ru-RU" dirty="0"/>
            </a:b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609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>
                <a:solidFill>
                  <a:schemeClr val="bg1"/>
                </a:solidFill>
                <a:latin typeface="Aero" pitchFamily="2" charset="0"/>
              </a:rPr>
              <a:t>TRANSITIONAL</a:t>
            </a:r>
          </a:p>
        </p:txBody>
      </p:sp>
      <p:pic>
        <p:nvPicPr>
          <p:cNvPr id="3" name="Picture 8" descr="C:\Users\777\Desktop\соловушка\МУЗЫКАЛЬНЫЕ ГОСТИННЫЕ\занятие по фольклору\заняти е по фольклору\бар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858180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762000"/>
            <a:ext cx="6248400" cy="609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>
                <a:solidFill>
                  <a:schemeClr val="bg1"/>
                </a:solidFill>
                <a:latin typeface="Aero" pitchFamily="2" charset="0"/>
              </a:rPr>
              <a:t>YOUR TITLE GOES HERE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52600"/>
            <a:ext cx="8001000" cy="3352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sz="1800" b="1" dirty="0">
                <a:latin typeface="Aero" pitchFamily="2" charset="0"/>
              </a:rPr>
              <a:t>  YOUR SUBTOPIC GOES HERE</a:t>
            </a:r>
          </a:p>
        </p:txBody>
      </p:sp>
      <p:pic>
        <p:nvPicPr>
          <p:cNvPr id="23556" name="Picture 4" descr="C:\Users\777\Desktop\соловушка\МУЗЫКАЛЬНЫЕ ГОСТИННЫЕ\занятие по фольклору\заняти е по фольклору\кур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48747" cy="6411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Улица </a:t>
            </a:r>
            <a:r>
              <a:rPr lang="ru-RU" dirty="0"/>
              <a:t> </a:t>
            </a:r>
            <a:r>
              <a:rPr lang="ru-RU" dirty="0" smtClean="0"/>
              <a:t>Звукорядная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На листочке на страничке</a:t>
            </a:r>
          </a:p>
          <a:p>
            <a:r>
              <a:rPr lang="ru-RU" dirty="0" smtClean="0"/>
              <a:t>То ли ноты, то ли птички,</a:t>
            </a:r>
          </a:p>
          <a:p>
            <a:r>
              <a:rPr lang="ru-RU" dirty="0" smtClean="0"/>
              <a:t>Все сидят на лесенке</a:t>
            </a:r>
          </a:p>
          <a:p>
            <a:r>
              <a:rPr lang="ru-RU" dirty="0" smtClean="0"/>
              <a:t>И щебечут песенки</a:t>
            </a:r>
            <a:endParaRPr lang="ru-RU" dirty="0"/>
          </a:p>
        </p:txBody>
      </p:sp>
      <p:pic>
        <p:nvPicPr>
          <p:cNvPr id="7" name="Содержимое 6" descr="2009-11-06 22-07-01_001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04984" y="1857364"/>
            <a:ext cx="4417845" cy="3929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Споём звукоряд</a:t>
            </a:r>
            <a:endParaRPr lang="ru-RU" dirty="0"/>
          </a:p>
        </p:txBody>
      </p:sp>
      <p:pic>
        <p:nvPicPr>
          <p:cNvPr id="8194" name="Picture 2" descr="C:\Users\DELL\Documents\муз картинки\инструменты\_20120312_10430408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00306"/>
            <a:ext cx="8501122" cy="2056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836712"/>
          </a:xfrm>
        </p:spPr>
        <p:txBody>
          <a:bodyPr/>
          <a:lstStyle/>
          <a:p>
            <a:r>
              <a:rPr lang="ru-RU" dirty="0" smtClean="0"/>
              <a:t>Улица Пословиц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19256" cy="5289451"/>
          </a:xfrm>
        </p:spPr>
        <p:txBody>
          <a:bodyPr/>
          <a:lstStyle/>
          <a:p>
            <a:r>
              <a:rPr lang="ru-RU" sz="2800" dirty="0" smtClean="0"/>
              <a:t>Где песня поётся, там весело живется!</a:t>
            </a:r>
          </a:p>
          <a:p>
            <a:r>
              <a:rPr lang="ru-RU" sz="2800" dirty="0" smtClean="0"/>
              <a:t>Хорошему делу – хорошая песня!</a:t>
            </a:r>
          </a:p>
          <a:p>
            <a:r>
              <a:rPr lang="ru-RU" sz="2800" dirty="0" smtClean="0"/>
              <a:t>С песней и труд спорится!</a:t>
            </a:r>
          </a:p>
          <a:p>
            <a:r>
              <a:rPr lang="ru-RU" sz="2800" dirty="0" smtClean="0"/>
              <a:t>Песня бодрит и молодит!</a:t>
            </a:r>
          </a:p>
          <a:p>
            <a:r>
              <a:rPr lang="ru-RU" sz="2800" dirty="0" smtClean="0"/>
              <a:t>С песней дружить – и в бою страха не знать!</a:t>
            </a:r>
          </a:p>
          <a:p>
            <a:r>
              <a:rPr lang="ru-RU" sz="2800" dirty="0" smtClean="0"/>
              <a:t>Какая жизнь - такие и песни!</a:t>
            </a:r>
          </a:p>
          <a:p>
            <a:r>
              <a:rPr lang="ru-RU" sz="2800" dirty="0" smtClean="0"/>
              <a:t>Петь хорошо вместе, а говорить порознь!</a:t>
            </a:r>
          </a:p>
          <a:p>
            <a:r>
              <a:rPr lang="ru-RU" sz="2800" dirty="0" smtClean="0"/>
              <a:t>Всякая птица свои песни поёт!</a:t>
            </a:r>
          </a:p>
          <a:p>
            <a:r>
              <a:rPr lang="ru-RU" sz="2800" dirty="0" smtClean="0"/>
              <a:t>Хорошо живётся - хорошо и поётся!</a:t>
            </a:r>
          </a:p>
          <a:p>
            <a:r>
              <a:rPr lang="ru-RU" sz="2800" dirty="0" smtClean="0"/>
              <a:t>Из песни слова не выкинешь!</a:t>
            </a:r>
          </a:p>
          <a:p>
            <a:endParaRPr lang="ru-RU" sz="2800" dirty="0"/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Споём песню</a:t>
            </a:r>
            <a:br>
              <a:rPr lang="ru-RU" dirty="0" smtClean="0"/>
            </a:br>
            <a:r>
              <a:rPr lang="ru-RU" dirty="0" smtClean="0"/>
              <a:t>»Неразлучные друзья»</a:t>
            </a:r>
            <a:endParaRPr lang="ru-RU" dirty="0"/>
          </a:p>
        </p:txBody>
      </p:sp>
      <p:pic>
        <p:nvPicPr>
          <p:cNvPr id="1026" name="Picture 2" descr="C:\Users\DELL\Documents\муз картинки\клоун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37955"/>
            <a:ext cx="6552728" cy="4387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Улица</a:t>
            </a:r>
            <a:br>
              <a:rPr lang="ru-RU" dirty="0" smtClean="0"/>
            </a:br>
            <a:r>
              <a:rPr lang="ru-RU" dirty="0" smtClean="0"/>
              <a:t>потешная</a:t>
            </a:r>
            <a:br>
              <a:rPr lang="ru-RU" dirty="0" smtClean="0"/>
            </a:br>
            <a:r>
              <a:rPr lang="ru-RU" dirty="0" smtClean="0"/>
              <a:t>«Из-за леса из-за гор»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DELL\Documents\муз картинки\муз картинки\музыа 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73744"/>
            <a:ext cx="6215106" cy="4475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e_blue_cave">
  <a:themeElements>
    <a:clrScheme name="mouse_pixe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use_pixel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se_pixe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use_pixe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use_pixe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use_pixe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use_pixe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use_pixe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se_pixe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se_pixe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se_pixe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se_pixe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se_pixe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se_pixe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ice_blue_cave</Template>
  <TotalTime>358</TotalTime>
  <Words>256</Words>
  <Application>Microsoft Office PowerPoint</Application>
  <PresentationFormat>Экран (4:3)</PresentationFormat>
  <Paragraphs>84</Paragraphs>
  <Slides>23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Aero</vt:lpstr>
      <vt:lpstr>Arial</vt:lpstr>
      <vt:lpstr>Times New Roman</vt:lpstr>
      <vt:lpstr>ice_blue_cave</vt:lpstr>
      <vt:lpstr> Муниципальное бюджетное общеобразовательное учреждение «Горковская специальная (коррекционная) общеобразовательная школа – интернат для обучающихся, воспитанников с ограниченными возможностями здоровья»    </vt:lpstr>
      <vt:lpstr>Презентация PowerPoint</vt:lpstr>
      <vt:lpstr>TRANSITIONAL</vt:lpstr>
      <vt:lpstr>YOUR TITLE GOES HERE</vt:lpstr>
      <vt:lpstr>Улица  Звукорядная</vt:lpstr>
      <vt:lpstr>Споём звукоряд</vt:lpstr>
      <vt:lpstr>Улица Пословиц</vt:lpstr>
      <vt:lpstr>Споём песню »Неразлучные друзья»</vt:lpstr>
      <vt:lpstr>Улица потешная «Из-за леса из-за гор» </vt:lpstr>
      <vt:lpstr>«Дин – дон»</vt:lpstr>
      <vt:lpstr>«У оленя дом большой»</vt:lpstr>
      <vt:lpstr>Песня - потешка</vt:lpstr>
      <vt:lpstr>«Улица музыкальных ритмов» </vt:lpstr>
      <vt:lpstr>  </vt:lpstr>
      <vt:lpstr>БУБЕН </vt:lpstr>
      <vt:lpstr>ТРЕЩОТКИ </vt:lpstr>
      <vt:lpstr>ЛОЖКИ </vt:lpstr>
      <vt:lpstr>Гусли </vt:lpstr>
      <vt:lpstr>Улица оркестровая</vt:lpstr>
      <vt:lpstr>Улица игральная «Карусель»</vt:lpstr>
      <vt:lpstr>Улица танцевальная  </vt:lpstr>
      <vt:lpstr>До свиданья  деревня«Гармошкино»!</vt:lpstr>
      <vt:lpstr>Составила М.А.Булыгина Учитель музыки  первой квалификационной категории 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марина</cp:lastModifiedBy>
  <cp:revision>36</cp:revision>
  <dcterms:created xsi:type="dcterms:W3CDTF">2014-03-13T10:05:34Z</dcterms:created>
  <dcterms:modified xsi:type="dcterms:W3CDTF">2022-03-13T08:14:42Z</dcterms:modified>
</cp:coreProperties>
</file>