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2" r:id="rId3"/>
    <p:sldId id="263" r:id="rId4"/>
    <p:sldId id="264" r:id="rId5"/>
    <p:sldId id="265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69" autoAdjust="0"/>
    <p:restoredTop sz="94660"/>
  </p:normalViewPr>
  <p:slideViewPr>
    <p:cSldViewPr>
      <p:cViewPr varScale="1">
        <p:scale>
          <a:sx n="65" d="100"/>
          <a:sy n="65" d="100"/>
        </p:scale>
        <p:origin x="1320" y="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3F0BCAD0-05B8-4ABA-AF54-A9BA33002166}" type="datetimeFigureOut">
              <a:rPr lang="ru-RU" smtClean="0"/>
              <a:t>30.01.2022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AF673962-4BF7-4501-BC32-B2BBC384DC04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BCAD0-05B8-4ABA-AF54-A9BA33002166}" type="datetimeFigureOut">
              <a:rPr lang="ru-RU" smtClean="0"/>
              <a:t>30.01.2022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73962-4BF7-4501-BC32-B2BBC384DC0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BCAD0-05B8-4ABA-AF54-A9BA33002166}" type="datetimeFigureOut">
              <a:rPr lang="ru-RU" smtClean="0"/>
              <a:t>30.01.2022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73962-4BF7-4501-BC32-B2BBC384DC0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3F0BCAD0-05B8-4ABA-AF54-A9BA33002166}" type="datetimeFigureOut">
              <a:rPr lang="ru-RU" smtClean="0"/>
              <a:t>30.01.2022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F673962-4BF7-4501-BC32-B2BBC384DC04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3F0BCAD0-05B8-4ABA-AF54-A9BA33002166}" type="datetimeFigureOut">
              <a:rPr lang="ru-RU" smtClean="0"/>
              <a:t>30.01.2022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AF673962-4BF7-4501-BC32-B2BBC384DC04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BCAD0-05B8-4ABA-AF54-A9BA33002166}" type="datetimeFigureOut">
              <a:rPr lang="ru-RU" smtClean="0"/>
              <a:t>30.01.2022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73962-4BF7-4501-BC32-B2BBC384DC04}" type="slidenum">
              <a:rPr lang="ru-RU" smtClean="0"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BCAD0-05B8-4ABA-AF54-A9BA33002166}" type="datetimeFigureOut">
              <a:rPr lang="ru-RU" smtClean="0"/>
              <a:t>30.01.2022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73962-4BF7-4501-BC32-B2BBC384DC04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3F0BCAD0-05B8-4ABA-AF54-A9BA33002166}" type="datetimeFigureOut">
              <a:rPr lang="ru-RU" smtClean="0"/>
              <a:t>30.01.2022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F673962-4BF7-4501-BC32-B2BBC384DC04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BCAD0-05B8-4ABA-AF54-A9BA33002166}" type="datetimeFigureOut">
              <a:rPr lang="ru-RU" smtClean="0"/>
              <a:t>30.01.2022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73962-4BF7-4501-BC32-B2BBC384DC0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3F0BCAD0-05B8-4ABA-AF54-A9BA33002166}" type="datetimeFigureOut">
              <a:rPr lang="ru-RU" smtClean="0"/>
              <a:t>30.01.2022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F673962-4BF7-4501-BC32-B2BBC384DC04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3F0BCAD0-05B8-4ABA-AF54-A9BA33002166}" type="datetimeFigureOut">
              <a:rPr lang="ru-RU" smtClean="0"/>
              <a:t>30.01.2022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F673962-4BF7-4501-BC32-B2BBC384DC04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3F0BCAD0-05B8-4ABA-AF54-A9BA33002166}" type="datetimeFigureOut">
              <a:rPr lang="ru-RU" smtClean="0"/>
              <a:t>30.01.2022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AF673962-4BF7-4501-BC32-B2BBC384DC0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ingapps.org/watch?v=pjoq44xoj21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learningapps.org/watch?v=pj1ymisd221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learningapps.org/watch?v=pbg5iw3an21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s://learningapps.org/watch?v=pbnz8haza21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:\FOUND.000\GIF\FILE3426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0"/>
            <a:ext cx="7772400" cy="1470025"/>
          </a:xfrm>
        </p:spPr>
        <p:txBody>
          <a:bodyPr>
            <a:normAutofit/>
          </a:bodyPr>
          <a:lstStyle/>
          <a:p>
            <a:pPr algn="ctr"/>
            <a:r>
              <a:rPr lang="en-US" sz="8000" b="1" dirty="0" smtClean="0">
                <a:latin typeface="Monotype Corsiva" pitchFamily="66" charset="0"/>
              </a:rPr>
              <a:t>My house</a:t>
            </a:r>
            <a:endParaRPr lang="ru-RU" sz="8000" b="1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/>
          <p:cNvPicPr>
            <a:picLocks noGrp="1"/>
          </p:cNvPicPr>
          <p:nvPr>
            <p:ph sz="quarter" idx="1"/>
          </p:nvPr>
        </p:nvPicPr>
        <p:blipFill>
          <a:blip r:embed="rId2" cstate="print"/>
          <a:srcRect l="10262" t="4843" r="13255" b="7123"/>
          <a:stretch>
            <a:fillRect/>
          </a:stretch>
        </p:blipFill>
        <p:spPr bwMode="auto">
          <a:xfrm>
            <a:off x="467544" y="2025442"/>
            <a:ext cx="7467600" cy="48325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Ex.1. Name the rooms in this picture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467544" y="1484784"/>
            <a:ext cx="64087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3"/>
              </a:rPr>
              <a:t>https://learningapps.org/watch?v=pjoq44xoj21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7467600" cy="1143000"/>
          </a:xfrm>
        </p:spPr>
        <p:txBody>
          <a:bodyPr/>
          <a:lstStyle/>
          <a:p>
            <a:pPr algn="ctr"/>
            <a:r>
              <a:rPr lang="en-US" dirty="0" smtClean="0"/>
              <a:t>Ex.2. Divide these pieces of furniture into 4 categories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67544" y="1628800"/>
            <a:ext cx="7467600" cy="46064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1800" dirty="0" smtClean="0">
                <a:hlinkClick r:id="rId2"/>
              </a:rPr>
              <a:t>https://learningapps.org/watch?v=pj1ymisd221</a:t>
            </a:r>
            <a:endParaRPr lang="ru-RU" sz="1800" dirty="0"/>
          </a:p>
        </p:txBody>
      </p:sp>
      <p:pic>
        <p:nvPicPr>
          <p:cNvPr id="4" name="Рисунок 3"/>
          <p:cNvPicPr/>
          <p:nvPr/>
        </p:nvPicPr>
        <p:blipFill>
          <a:blip r:embed="rId3" cstate="print"/>
          <a:srcRect l="9621" t="5128" r="13415" b="5983"/>
          <a:stretch>
            <a:fillRect/>
          </a:stretch>
        </p:blipFill>
        <p:spPr bwMode="auto">
          <a:xfrm>
            <a:off x="467544" y="2420888"/>
            <a:ext cx="7560840" cy="4437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Ex.</a:t>
            </a:r>
            <a:r>
              <a:rPr lang="ru-RU" dirty="0" smtClean="0"/>
              <a:t>3</a:t>
            </a:r>
            <a:r>
              <a:rPr lang="en-US" dirty="0" smtClean="0"/>
              <a:t>. Choose: There is or There are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1800" dirty="0" smtClean="0">
                <a:hlinkClick r:id="rId2"/>
              </a:rPr>
              <a:t>https://learningapps.org/watch?v=pbg5iw3an21</a:t>
            </a:r>
            <a:endParaRPr lang="ru-RU" sz="1800" dirty="0"/>
          </a:p>
        </p:txBody>
      </p:sp>
      <p:pic>
        <p:nvPicPr>
          <p:cNvPr id="4" name="Рисунок 3"/>
          <p:cNvPicPr/>
          <p:nvPr/>
        </p:nvPicPr>
        <p:blipFill>
          <a:blip r:embed="rId3" cstate="print"/>
          <a:srcRect l="9139" t="4843" r="13942" b="5698"/>
          <a:stretch>
            <a:fillRect/>
          </a:stretch>
        </p:blipFill>
        <p:spPr bwMode="auto">
          <a:xfrm>
            <a:off x="251520" y="2132856"/>
            <a:ext cx="7992888" cy="4725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7467600" cy="1143000"/>
          </a:xfrm>
        </p:spPr>
        <p:txBody>
          <a:bodyPr/>
          <a:lstStyle/>
          <a:p>
            <a:pPr algn="ctr"/>
            <a:r>
              <a:rPr lang="en-US" dirty="0" smtClean="0"/>
              <a:t>Ex.4. Name the objects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1800" dirty="0" smtClean="0">
                <a:hlinkClick r:id="rId2"/>
              </a:rPr>
              <a:t>https://learningapps.org/watch?v=pbnz8haza21</a:t>
            </a:r>
            <a:endParaRPr lang="ru-RU" sz="1800" dirty="0"/>
          </a:p>
        </p:txBody>
      </p:sp>
      <p:pic>
        <p:nvPicPr>
          <p:cNvPr id="4" name="Рисунок 3"/>
          <p:cNvPicPr/>
          <p:nvPr/>
        </p:nvPicPr>
        <p:blipFill>
          <a:blip r:embed="rId3" cstate="print"/>
          <a:srcRect l="9460" t="5128" r="11538" b="6268"/>
          <a:stretch>
            <a:fillRect/>
          </a:stretch>
        </p:blipFill>
        <p:spPr bwMode="auto">
          <a:xfrm>
            <a:off x="467544" y="2132856"/>
            <a:ext cx="7560840" cy="4725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71</TotalTime>
  <Words>47</Words>
  <Application>Microsoft Office PowerPoint</Application>
  <PresentationFormat>Экран (4:3)</PresentationFormat>
  <Paragraphs>9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0" baseType="lpstr">
      <vt:lpstr>Century Schoolbook</vt:lpstr>
      <vt:lpstr>Monotype Corsiva</vt:lpstr>
      <vt:lpstr>Wingdings</vt:lpstr>
      <vt:lpstr>Wingdings 2</vt:lpstr>
      <vt:lpstr>Эркер</vt:lpstr>
      <vt:lpstr>My house</vt:lpstr>
      <vt:lpstr>Ex.1. Name the rooms in this picture</vt:lpstr>
      <vt:lpstr>Ex.2. Divide these pieces of furniture into 4 categories</vt:lpstr>
      <vt:lpstr>Ex.3. Choose: There is or There are</vt:lpstr>
      <vt:lpstr>Ex.4. Name the objects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Анастасия</dc:creator>
  <cp:lastModifiedBy>Анастасия Оленникова</cp:lastModifiedBy>
  <cp:revision>7</cp:revision>
  <dcterms:created xsi:type="dcterms:W3CDTF">2021-12-10T16:37:42Z</dcterms:created>
  <dcterms:modified xsi:type="dcterms:W3CDTF">2022-01-30T12:22:38Z</dcterms:modified>
</cp:coreProperties>
</file>