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1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4" Type="http://schemas.openxmlformats.org/officeDocument/2006/relationships/image" Target="../media/image31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4" Type="http://schemas.openxmlformats.org/officeDocument/2006/relationships/image" Target="../media/image31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7AAFC8-0A5C-40AB-976A-0DA5AD2730F0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3924E5-53B1-403D-B9A2-7CBB58C25FD7}">
      <dgm:prSet phldrT="[Текст]"/>
      <dgm:spPr/>
      <dgm:t>
        <a:bodyPr/>
        <a:lstStyle/>
        <a:p>
          <a:r>
            <a:rPr lang="ru-RU" b="1" dirty="0" smtClean="0"/>
            <a:t>Какое желание было у Мастера, когда он был подростком?</a:t>
          </a:r>
          <a:endParaRPr lang="ru-RU" b="1" dirty="0"/>
        </a:p>
      </dgm:t>
    </dgm:pt>
    <dgm:pt modelId="{0C01300A-E6E0-414B-8587-BEBAC16BA11B}" type="parTrans" cxnId="{2F800DD8-1AF8-4CA2-9793-9E41C4B5B77A}">
      <dgm:prSet/>
      <dgm:spPr/>
      <dgm:t>
        <a:bodyPr/>
        <a:lstStyle/>
        <a:p>
          <a:endParaRPr lang="ru-RU"/>
        </a:p>
      </dgm:t>
    </dgm:pt>
    <dgm:pt modelId="{9E32099C-28C9-42AC-BE81-7367341A9D4E}" type="sibTrans" cxnId="{2F800DD8-1AF8-4CA2-9793-9E41C4B5B77A}">
      <dgm:prSet/>
      <dgm:spPr/>
      <dgm:t>
        <a:bodyPr/>
        <a:lstStyle/>
        <a:p>
          <a:endParaRPr lang="ru-RU"/>
        </a:p>
      </dgm:t>
    </dgm:pt>
    <dgm:pt modelId="{2827D346-5BF5-4562-8435-8E0CECFDB750}">
      <dgm:prSet phldrT="[Текст]"/>
      <dgm:spPr/>
      <dgm:t>
        <a:bodyPr/>
        <a:lstStyle/>
        <a:p>
          <a:r>
            <a:rPr lang="ru-RU" b="1" dirty="0" smtClean="0"/>
            <a:t>Оставалось ли неизменным желание Мастера на протяжении жизни?</a:t>
          </a:r>
          <a:endParaRPr lang="ru-RU" b="1" dirty="0"/>
        </a:p>
      </dgm:t>
    </dgm:pt>
    <dgm:pt modelId="{444181D3-EAA7-4A11-8706-6C90DD19A704}" type="parTrans" cxnId="{7EA8F61D-5EFB-4898-93D1-9E89929B07A2}">
      <dgm:prSet/>
      <dgm:spPr/>
      <dgm:t>
        <a:bodyPr/>
        <a:lstStyle/>
        <a:p>
          <a:endParaRPr lang="ru-RU"/>
        </a:p>
      </dgm:t>
    </dgm:pt>
    <dgm:pt modelId="{7E2BD7D2-5FB5-434B-A045-DF923639BE75}" type="sibTrans" cxnId="{7EA8F61D-5EFB-4898-93D1-9E89929B07A2}">
      <dgm:prSet/>
      <dgm:spPr/>
      <dgm:t>
        <a:bodyPr/>
        <a:lstStyle/>
        <a:p>
          <a:endParaRPr lang="ru-RU"/>
        </a:p>
      </dgm:t>
    </dgm:pt>
    <dgm:pt modelId="{3E11CCAE-C467-4FA0-ACFD-1646E825E5FD}">
      <dgm:prSet phldrT="[Текст]"/>
      <dgm:spPr/>
      <dgm:t>
        <a:bodyPr/>
        <a:lstStyle/>
        <a:p>
          <a:r>
            <a:rPr lang="ru-RU" b="1" dirty="0" smtClean="0"/>
            <a:t>Как менялось его желание?</a:t>
          </a:r>
          <a:endParaRPr lang="ru-RU" b="1" dirty="0"/>
        </a:p>
      </dgm:t>
    </dgm:pt>
    <dgm:pt modelId="{9F7A26CA-8ACB-43A0-8985-864E93F368BE}" type="parTrans" cxnId="{6818DD00-FC41-49D8-B946-3F0F4752E2A6}">
      <dgm:prSet/>
      <dgm:spPr/>
      <dgm:t>
        <a:bodyPr/>
        <a:lstStyle/>
        <a:p>
          <a:endParaRPr lang="ru-RU"/>
        </a:p>
      </dgm:t>
    </dgm:pt>
    <dgm:pt modelId="{43F20AB4-321D-4B66-B9D9-AFE0E7BA91B2}" type="sibTrans" cxnId="{6818DD00-FC41-49D8-B946-3F0F4752E2A6}">
      <dgm:prSet/>
      <dgm:spPr/>
      <dgm:t>
        <a:bodyPr/>
        <a:lstStyle/>
        <a:p>
          <a:endParaRPr lang="ru-RU"/>
        </a:p>
      </dgm:t>
    </dgm:pt>
    <dgm:pt modelId="{2C84D722-8345-4CC9-A53D-7227474C7F85}">
      <dgm:prSet/>
      <dgm:spPr/>
      <dgm:t>
        <a:bodyPr/>
        <a:lstStyle/>
        <a:p>
          <a:r>
            <a:rPr lang="ru-RU" b="1" dirty="0" smtClean="0"/>
            <a:t>К какому выводу пришёл Мастер?</a:t>
          </a:r>
          <a:endParaRPr lang="ru-RU" b="1" dirty="0"/>
        </a:p>
      </dgm:t>
    </dgm:pt>
    <dgm:pt modelId="{9E9AF859-2293-4D3C-85DE-6BF596A7B025}" type="parTrans" cxnId="{9DC1B31E-6FC3-4B53-927C-A4DD9E8B44E6}">
      <dgm:prSet/>
      <dgm:spPr/>
      <dgm:t>
        <a:bodyPr/>
        <a:lstStyle/>
        <a:p>
          <a:endParaRPr lang="ru-RU"/>
        </a:p>
      </dgm:t>
    </dgm:pt>
    <dgm:pt modelId="{E0320792-D276-4E53-B531-445FD80A5202}" type="sibTrans" cxnId="{9DC1B31E-6FC3-4B53-927C-A4DD9E8B44E6}">
      <dgm:prSet/>
      <dgm:spPr/>
      <dgm:t>
        <a:bodyPr/>
        <a:lstStyle/>
        <a:p>
          <a:endParaRPr lang="ru-RU"/>
        </a:p>
      </dgm:t>
    </dgm:pt>
    <dgm:pt modelId="{86ECED43-022F-46F7-B589-FB24DBD2F72B}" type="pres">
      <dgm:prSet presAssocID="{1F7AAFC8-0A5C-40AB-976A-0DA5AD2730F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CFDB53-DDAC-44D5-A116-B064EE02D3B1}" type="pres">
      <dgm:prSet presAssocID="{513924E5-53B1-403D-B9A2-7CBB58C25FD7}" presName="comp" presStyleCnt="0"/>
      <dgm:spPr/>
    </dgm:pt>
    <dgm:pt modelId="{34B3FD50-64B4-4424-9C0F-F1E5BDF634B7}" type="pres">
      <dgm:prSet presAssocID="{513924E5-53B1-403D-B9A2-7CBB58C25FD7}" presName="box" presStyleLbl="node1" presStyleIdx="0" presStyleCnt="4"/>
      <dgm:spPr/>
      <dgm:t>
        <a:bodyPr/>
        <a:lstStyle/>
        <a:p>
          <a:endParaRPr lang="ru-RU"/>
        </a:p>
      </dgm:t>
    </dgm:pt>
    <dgm:pt modelId="{C7889A95-A219-4DF7-A5BE-080B3CF3679B}" type="pres">
      <dgm:prSet presAssocID="{513924E5-53B1-403D-B9A2-7CBB58C25FD7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ru-RU"/>
        </a:p>
      </dgm:t>
    </dgm:pt>
    <dgm:pt modelId="{153FA639-4755-4CF3-B46A-2414F5B1CE23}" type="pres">
      <dgm:prSet presAssocID="{513924E5-53B1-403D-B9A2-7CBB58C25FD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2B2907-E0CA-4B2E-8B7B-D32C13820926}" type="pres">
      <dgm:prSet presAssocID="{9E32099C-28C9-42AC-BE81-7367341A9D4E}" presName="spacer" presStyleCnt="0"/>
      <dgm:spPr/>
    </dgm:pt>
    <dgm:pt modelId="{32884FEB-6BAC-49DB-9538-9879857E7020}" type="pres">
      <dgm:prSet presAssocID="{2827D346-5BF5-4562-8435-8E0CECFDB750}" presName="comp" presStyleCnt="0"/>
      <dgm:spPr/>
    </dgm:pt>
    <dgm:pt modelId="{FA2D6EF1-1946-4BA6-8AF3-48AD2D601449}" type="pres">
      <dgm:prSet presAssocID="{2827D346-5BF5-4562-8435-8E0CECFDB750}" presName="box" presStyleLbl="node1" presStyleIdx="1" presStyleCnt="4"/>
      <dgm:spPr/>
      <dgm:t>
        <a:bodyPr/>
        <a:lstStyle/>
        <a:p>
          <a:endParaRPr lang="ru-RU"/>
        </a:p>
      </dgm:t>
    </dgm:pt>
    <dgm:pt modelId="{E8B29E16-9C60-46A9-9DE4-00E9F5DD5A45}" type="pres">
      <dgm:prSet presAssocID="{2827D346-5BF5-4562-8435-8E0CECFDB750}" presName="img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6C3B14D8-23DD-43CF-8887-79838ACF3DF4}" type="pres">
      <dgm:prSet presAssocID="{2827D346-5BF5-4562-8435-8E0CECFDB750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EA2AA-D3E7-4CD3-A445-30E6AB7E769E}" type="pres">
      <dgm:prSet presAssocID="{7E2BD7D2-5FB5-434B-A045-DF923639BE75}" presName="spacer" presStyleCnt="0"/>
      <dgm:spPr/>
    </dgm:pt>
    <dgm:pt modelId="{381E411E-C7C8-47D6-884C-D870405CCF4E}" type="pres">
      <dgm:prSet presAssocID="{3E11CCAE-C467-4FA0-ACFD-1646E825E5FD}" presName="comp" presStyleCnt="0"/>
      <dgm:spPr/>
    </dgm:pt>
    <dgm:pt modelId="{FE6A353C-A184-456A-A085-3F1237FBC4B4}" type="pres">
      <dgm:prSet presAssocID="{3E11CCAE-C467-4FA0-ACFD-1646E825E5FD}" presName="box" presStyleLbl="node1" presStyleIdx="2" presStyleCnt="4"/>
      <dgm:spPr/>
      <dgm:t>
        <a:bodyPr/>
        <a:lstStyle/>
        <a:p>
          <a:endParaRPr lang="ru-RU"/>
        </a:p>
      </dgm:t>
    </dgm:pt>
    <dgm:pt modelId="{565A9CF5-B203-40D1-8553-2A7D50CD26C2}" type="pres">
      <dgm:prSet presAssocID="{3E11CCAE-C467-4FA0-ACFD-1646E825E5FD}" presName="img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49DE356-D2B5-41D9-8A00-7988C1C28337}" type="pres">
      <dgm:prSet presAssocID="{3E11CCAE-C467-4FA0-ACFD-1646E825E5FD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3652B8-3BFF-4ECC-A655-32B8394F2CC7}" type="pres">
      <dgm:prSet presAssocID="{43F20AB4-321D-4B66-B9D9-AFE0E7BA91B2}" presName="spacer" presStyleCnt="0"/>
      <dgm:spPr/>
    </dgm:pt>
    <dgm:pt modelId="{C74EE457-5B6D-4736-BD8A-C174CB88FC2C}" type="pres">
      <dgm:prSet presAssocID="{2C84D722-8345-4CC9-A53D-7227474C7F85}" presName="comp" presStyleCnt="0"/>
      <dgm:spPr/>
    </dgm:pt>
    <dgm:pt modelId="{A090B18C-8D8B-451F-87F4-2A9ACF348B2C}" type="pres">
      <dgm:prSet presAssocID="{2C84D722-8345-4CC9-A53D-7227474C7F85}" presName="box" presStyleLbl="node1" presStyleIdx="3" presStyleCnt="4"/>
      <dgm:spPr/>
      <dgm:t>
        <a:bodyPr/>
        <a:lstStyle/>
        <a:p>
          <a:endParaRPr lang="ru-RU"/>
        </a:p>
      </dgm:t>
    </dgm:pt>
    <dgm:pt modelId="{6B28C9EF-A5F2-4C56-9B27-FD5A79FF90A6}" type="pres">
      <dgm:prSet presAssocID="{2C84D722-8345-4CC9-A53D-7227474C7F85}" presName="img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</dgm:spPr>
      <dgm:t>
        <a:bodyPr/>
        <a:lstStyle/>
        <a:p>
          <a:endParaRPr lang="ru-RU"/>
        </a:p>
      </dgm:t>
    </dgm:pt>
    <dgm:pt modelId="{62136B73-22B4-4752-ABA5-8E4FF4A4C24A}" type="pres">
      <dgm:prSet presAssocID="{2C84D722-8345-4CC9-A53D-7227474C7F8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A44019-C09C-43A3-9F2D-D622EE437A92}" type="presOf" srcId="{513924E5-53B1-403D-B9A2-7CBB58C25FD7}" destId="{153FA639-4755-4CF3-B46A-2414F5B1CE23}" srcOrd="1" destOrd="0" presId="urn:microsoft.com/office/officeart/2005/8/layout/vList4"/>
    <dgm:cxn modelId="{3DAA9799-02B1-4BB8-88EB-F1746C29CB1E}" type="presOf" srcId="{3E11CCAE-C467-4FA0-ACFD-1646E825E5FD}" destId="{FE6A353C-A184-456A-A085-3F1237FBC4B4}" srcOrd="0" destOrd="0" presId="urn:microsoft.com/office/officeart/2005/8/layout/vList4"/>
    <dgm:cxn modelId="{9DC1B31E-6FC3-4B53-927C-A4DD9E8B44E6}" srcId="{1F7AAFC8-0A5C-40AB-976A-0DA5AD2730F0}" destId="{2C84D722-8345-4CC9-A53D-7227474C7F85}" srcOrd="3" destOrd="0" parTransId="{9E9AF859-2293-4D3C-85DE-6BF596A7B025}" sibTransId="{E0320792-D276-4E53-B531-445FD80A5202}"/>
    <dgm:cxn modelId="{18FBF5C9-9960-4673-80BF-BDBB3273CD04}" type="presOf" srcId="{1F7AAFC8-0A5C-40AB-976A-0DA5AD2730F0}" destId="{86ECED43-022F-46F7-B589-FB24DBD2F72B}" srcOrd="0" destOrd="0" presId="urn:microsoft.com/office/officeart/2005/8/layout/vList4"/>
    <dgm:cxn modelId="{63E49D24-EF33-47CF-97FE-A58EB8AD5CD2}" type="presOf" srcId="{2C84D722-8345-4CC9-A53D-7227474C7F85}" destId="{62136B73-22B4-4752-ABA5-8E4FF4A4C24A}" srcOrd="1" destOrd="0" presId="urn:microsoft.com/office/officeart/2005/8/layout/vList4"/>
    <dgm:cxn modelId="{25300C38-CE06-49C6-9FA6-E015C5091540}" type="presOf" srcId="{2827D346-5BF5-4562-8435-8E0CECFDB750}" destId="{FA2D6EF1-1946-4BA6-8AF3-48AD2D601449}" srcOrd="0" destOrd="0" presId="urn:microsoft.com/office/officeart/2005/8/layout/vList4"/>
    <dgm:cxn modelId="{7EA8F61D-5EFB-4898-93D1-9E89929B07A2}" srcId="{1F7AAFC8-0A5C-40AB-976A-0DA5AD2730F0}" destId="{2827D346-5BF5-4562-8435-8E0CECFDB750}" srcOrd="1" destOrd="0" parTransId="{444181D3-EAA7-4A11-8706-6C90DD19A704}" sibTransId="{7E2BD7D2-5FB5-434B-A045-DF923639BE75}"/>
    <dgm:cxn modelId="{2F800DD8-1AF8-4CA2-9793-9E41C4B5B77A}" srcId="{1F7AAFC8-0A5C-40AB-976A-0DA5AD2730F0}" destId="{513924E5-53B1-403D-B9A2-7CBB58C25FD7}" srcOrd="0" destOrd="0" parTransId="{0C01300A-E6E0-414B-8587-BEBAC16BA11B}" sibTransId="{9E32099C-28C9-42AC-BE81-7367341A9D4E}"/>
    <dgm:cxn modelId="{F290341C-F967-47D1-81D5-EDEB7D1E2CD7}" type="presOf" srcId="{513924E5-53B1-403D-B9A2-7CBB58C25FD7}" destId="{34B3FD50-64B4-4424-9C0F-F1E5BDF634B7}" srcOrd="0" destOrd="0" presId="urn:microsoft.com/office/officeart/2005/8/layout/vList4"/>
    <dgm:cxn modelId="{6818DD00-FC41-49D8-B946-3F0F4752E2A6}" srcId="{1F7AAFC8-0A5C-40AB-976A-0DA5AD2730F0}" destId="{3E11CCAE-C467-4FA0-ACFD-1646E825E5FD}" srcOrd="2" destOrd="0" parTransId="{9F7A26CA-8ACB-43A0-8985-864E93F368BE}" sibTransId="{43F20AB4-321D-4B66-B9D9-AFE0E7BA91B2}"/>
    <dgm:cxn modelId="{FBADA654-EEB3-4255-8119-012245CC9ACB}" type="presOf" srcId="{2827D346-5BF5-4562-8435-8E0CECFDB750}" destId="{6C3B14D8-23DD-43CF-8887-79838ACF3DF4}" srcOrd="1" destOrd="0" presId="urn:microsoft.com/office/officeart/2005/8/layout/vList4"/>
    <dgm:cxn modelId="{0BC3F455-9EAC-45C7-8704-235032473E59}" type="presOf" srcId="{2C84D722-8345-4CC9-A53D-7227474C7F85}" destId="{A090B18C-8D8B-451F-87F4-2A9ACF348B2C}" srcOrd="0" destOrd="0" presId="urn:microsoft.com/office/officeart/2005/8/layout/vList4"/>
    <dgm:cxn modelId="{405EBEA1-3909-47DA-A435-B477E86A33DC}" type="presOf" srcId="{3E11CCAE-C467-4FA0-ACFD-1646E825E5FD}" destId="{949DE356-D2B5-41D9-8A00-7988C1C28337}" srcOrd="1" destOrd="0" presId="urn:microsoft.com/office/officeart/2005/8/layout/vList4"/>
    <dgm:cxn modelId="{88841907-8159-4D70-9902-4F21621B7121}" type="presParOf" srcId="{86ECED43-022F-46F7-B589-FB24DBD2F72B}" destId="{71CFDB53-DDAC-44D5-A116-B064EE02D3B1}" srcOrd="0" destOrd="0" presId="urn:microsoft.com/office/officeart/2005/8/layout/vList4"/>
    <dgm:cxn modelId="{94E8B02E-46B7-4C5E-BCA2-B4373AA9AB55}" type="presParOf" srcId="{71CFDB53-DDAC-44D5-A116-B064EE02D3B1}" destId="{34B3FD50-64B4-4424-9C0F-F1E5BDF634B7}" srcOrd="0" destOrd="0" presId="urn:microsoft.com/office/officeart/2005/8/layout/vList4"/>
    <dgm:cxn modelId="{6E178B7A-6DE0-4486-8ADD-64D57AEC2696}" type="presParOf" srcId="{71CFDB53-DDAC-44D5-A116-B064EE02D3B1}" destId="{C7889A95-A219-4DF7-A5BE-080B3CF3679B}" srcOrd="1" destOrd="0" presId="urn:microsoft.com/office/officeart/2005/8/layout/vList4"/>
    <dgm:cxn modelId="{B3FECBB5-6AF9-483F-A1E5-34B8237B8B38}" type="presParOf" srcId="{71CFDB53-DDAC-44D5-A116-B064EE02D3B1}" destId="{153FA639-4755-4CF3-B46A-2414F5B1CE23}" srcOrd="2" destOrd="0" presId="urn:microsoft.com/office/officeart/2005/8/layout/vList4"/>
    <dgm:cxn modelId="{5989B4F6-82B5-4D8B-A43A-D837D0A3EFF2}" type="presParOf" srcId="{86ECED43-022F-46F7-B589-FB24DBD2F72B}" destId="{ED2B2907-E0CA-4B2E-8B7B-D32C13820926}" srcOrd="1" destOrd="0" presId="urn:microsoft.com/office/officeart/2005/8/layout/vList4"/>
    <dgm:cxn modelId="{F600501F-CB78-4385-B7C6-93BD1BEF5364}" type="presParOf" srcId="{86ECED43-022F-46F7-B589-FB24DBD2F72B}" destId="{32884FEB-6BAC-49DB-9538-9879857E7020}" srcOrd="2" destOrd="0" presId="urn:microsoft.com/office/officeart/2005/8/layout/vList4"/>
    <dgm:cxn modelId="{F40109C6-41CE-40D9-A44F-DE4E1D3055B0}" type="presParOf" srcId="{32884FEB-6BAC-49DB-9538-9879857E7020}" destId="{FA2D6EF1-1946-4BA6-8AF3-48AD2D601449}" srcOrd="0" destOrd="0" presId="urn:microsoft.com/office/officeart/2005/8/layout/vList4"/>
    <dgm:cxn modelId="{5C9F7717-483D-4CC5-BD0D-955D2466D590}" type="presParOf" srcId="{32884FEB-6BAC-49DB-9538-9879857E7020}" destId="{E8B29E16-9C60-46A9-9DE4-00E9F5DD5A45}" srcOrd="1" destOrd="0" presId="urn:microsoft.com/office/officeart/2005/8/layout/vList4"/>
    <dgm:cxn modelId="{EDF50F94-588F-4377-9879-721DF6B8696D}" type="presParOf" srcId="{32884FEB-6BAC-49DB-9538-9879857E7020}" destId="{6C3B14D8-23DD-43CF-8887-79838ACF3DF4}" srcOrd="2" destOrd="0" presId="urn:microsoft.com/office/officeart/2005/8/layout/vList4"/>
    <dgm:cxn modelId="{B96239E5-BD9F-4EEF-99D2-82957E51717F}" type="presParOf" srcId="{86ECED43-022F-46F7-B589-FB24DBD2F72B}" destId="{C6AEA2AA-D3E7-4CD3-A445-30E6AB7E769E}" srcOrd="3" destOrd="0" presId="urn:microsoft.com/office/officeart/2005/8/layout/vList4"/>
    <dgm:cxn modelId="{D3113C6F-6672-4A90-9E99-10A6B2A5E70D}" type="presParOf" srcId="{86ECED43-022F-46F7-B589-FB24DBD2F72B}" destId="{381E411E-C7C8-47D6-884C-D870405CCF4E}" srcOrd="4" destOrd="0" presId="urn:microsoft.com/office/officeart/2005/8/layout/vList4"/>
    <dgm:cxn modelId="{8FB13677-4B23-4DFD-8B19-6306514485F4}" type="presParOf" srcId="{381E411E-C7C8-47D6-884C-D870405CCF4E}" destId="{FE6A353C-A184-456A-A085-3F1237FBC4B4}" srcOrd="0" destOrd="0" presId="urn:microsoft.com/office/officeart/2005/8/layout/vList4"/>
    <dgm:cxn modelId="{5D66152F-36D8-4F1D-B14C-0FA272B15BDD}" type="presParOf" srcId="{381E411E-C7C8-47D6-884C-D870405CCF4E}" destId="{565A9CF5-B203-40D1-8553-2A7D50CD26C2}" srcOrd="1" destOrd="0" presId="urn:microsoft.com/office/officeart/2005/8/layout/vList4"/>
    <dgm:cxn modelId="{A3AC2C2E-EE8F-444C-A990-7DAD65BA358E}" type="presParOf" srcId="{381E411E-C7C8-47D6-884C-D870405CCF4E}" destId="{949DE356-D2B5-41D9-8A00-7988C1C28337}" srcOrd="2" destOrd="0" presId="urn:microsoft.com/office/officeart/2005/8/layout/vList4"/>
    <dgm:cxn modelId="{6315E24A-AA29-4529-BC5E-40747EBFA2A6}" type="presParOf" srcId="{86ECED43-022F-46F7-B589-FB24DBD2F72B}" destId="{A43652B8-3BFF-4ECC-A655-32B8394F2CC7}" srcOrd="5" destOrd="0" presId="urn:microsoft.com/office/officeart/2005/8/layout/vList4"/>
    <dgm:cxn modelId="{40C9F5D4-D4D0-4A07-8AA6-0AA2898BCE24}" type="presParOf" srcId="{86ECED43-022F-46F7-B589-FB24DBD2F72B}" destId="{C74EE457-5B6D-4736-BD8A-C174CB88FC2C}" srcOrd="6" destOrd="0" presId="urn:microsoft.com/office/officeart/2005/8/layout/vList4"/>
    <dgm:cxn modelId="{8BE192C0-AA7A-40A2-B406-1447F215C504}" type="presParOf" srcId="{C74EE457-5B6D-4736-BD8A-C174CB88FC2C}" destId="{A090B18C-8D8B-451F-87F4-2A9ACF348B2C}" srcOrd="0" destOrd="0" presId="urn:microsoft.com/office/officeart/2005/8/layout/vList4"/>
    <dgm:cxn modelId="{4A045BF8-49FB-4192-BDE1-65C40DF795A9}" type="presParOf" srcId="{C74EE457-5B6D-4736-BD8A-C174CB88FC2C}" destId="{6B28C9EF-A5F2-4C56-9B27-FD5A79FF90A6}" srcOrd="1" destOrd="0" presId="urn:microsoft.com/office/officeart/2005/8/layout/vList4"/>
    <dgm:cxn modelId="{C07BA6C1-58B3-4DCD-8BF1-CC59E43E6B86}" type="presParOf" srcId="{C74EE457-5B6D-4736-BD8A-C174CB88FC2C}" destId="{62136B73-22B4-4752-ABA5-8E4FF4A4C24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7A5D57-5DCE-41CA-B8A3-6D924E1D061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5E1155-5718-46BB-8DFC-66A0E9496DFB}">
      <dgm:prSet phldrT="[Текст]"/>
      <dgm:spPr/>
      <dgm:t>
        <a:bodyPr/>
        <a:lstStyle/>
        <a:p>
          <a:pPr algn="ctr"/>
          <a:r>
            <a:rPr lang="ru-RU" dirty="0" smtClean="0"/>
            <a:t>прощать</a:t>
          </a:r>
          <a:endParaRPr lang="ru-RU" dirty="0"/>
        </a:p>
      </dgm:t>
    </dgm:pt>
    <dgm:pt modelId="{D766B6B5-4273-42DC-8CD4-5D251EF7CF2D}" type="parTrans" cxnId="{F6689446-7E84-4DAF-A340-271E495C4600}">
      <dgm:prSet/>
      <dgm:spPr/>
      <dgm:t>
        <a:bodyPr/>
        <a:lstStyle/>
        <a:p>
          <a:endParaRPr lang="ru-RU"/>
        </a:p>
      </dgm:t>
    </dgm:pt>
    <dgm:pt modelId="{EDCE9D29-9AED-40A3-8225-D3E949D33047}" type="sibTrans" cxnId="{F6689446-7E84-4DAF-A340-271E495C4600}">
      <dgm:prSet/>
      <dgm:spPr/>
      <dgm:t>
        <a:bodyPr/>
        <a:lstStyle/>
        <a:p>
          <a:endParaRPr lang="ru-RU"/>
        </a:p>
      </dgm:t>
    </dgm:pt>
    <dgm:pt modelId="{BAB7F2A3-6FD1-4C37-9717-B0EDEBAA8250}">
      <dgm:prSet phldrT="[Текст]"/>
      <dgm:spPr/>
      <dgm:t>
        <a:bodyPr/>
        <a:lstStyle/>
        <a:p>
          <a:pPr algn="ctr"/>
          <a:r>
            <a:rPr lang="ru-RU" dirty="0" smtClean="0"/>
            <a:t>любить</a:t>
          </a:r>
          <a:endParaRPr lang="ru-RU" dirty="0"/>
        </a:p>
      </dgm:t>
    </dgm:pt>
    <dgm:pt modelId="{8D81CD73-1CC7-4516-A3BE-7A4CD2C49D62}" type="parTrans" cxnId="{38BC9713-FAA2-4DC2-B6A3-6A4526D57FC5}">
      <dgm:prSet/>
      <dgm:spPr/>
      <dgm:t>
        <a:bodyPr/>
        <a:lstStyle/>
        <a:p>
          <a:endParaRPr lang="ru-RU"/>
        </a:p>
      </dgm:t>
    </dgm:pt>
    <dgm:pt modelId="{6E9E3A92-915C-4212-AB7F-1B1BB24C00CD}" type="sibTrans" cxnId="{38BC9713-FAA2-4DC2-B6A3-6A4526D57FC5}">
      <dgm:prSet/>
      <dgm:spPr/>
      <dgm:t>
        <a:bodyPr/>
        <a:lstStyle/>
        <a:p>
          <a:endParaRPr lang="ru-RU"/>
        </a:p>
      </dgm:t>
    </dgm:pt>
    <dgm:pt modelId="{A1097F14-9B94-4E83-B290-D69ADD89D79E}">
      <dgm:prSet phldrT="[Текст]"/>
      <dgm:spPr/>
      <dgm:t>
        <a:bodyPr/>
        <a:lstStyle/>
        <a:p>
          <a:pPr algn="ctr"/>
          <a:r>
            <a:rPr lang="ru-RU" dirty="0" smtClean="0"/>
            <a:t>ценить</a:t>
          </a:r>
          <a:endParaRPr lang="ru-RU" dirty="0"/>
        </a:p>
      </dgm:t>
    </dgm:pt>
    <dgm:pt modelId="{67C1F17A-88C5-498F-B2C6-1B2015DA766E}" type="parTrans" cxnId="{F729BB68-70CC-409C-8F3F-89E03CC9C03C}">
      <dgm:prSet/>
      <dgm:spPr/>
      <dgm:t>
        <a:bodyPr/>
        <a:lstStyle/>
        <a:p>
          <a:endParaRPr lang="ru-RU"/>
        </a:p>
      </dgm:t>
    </dgm:pt>
    <dgm:pt modelId="{43FD3AEC-A7F2-4626-88DD-C5D868773C3C}" type="sibTrans" cxnId="{F729BB68-70CC-409C-8F3F-89E03CC9C03C}">
      <dgm:prSet/>
      <dgm:spPr/>
      <dgm:t>
        <a:bodyPr/>
        <a:lstStyle/>
        <a:p>
          <a:endParaRPr lang="ru-RU"/>
        </a:p>
      </dgm:t>
    </dgm:pt>
    <dgm:pt modelId="{9665E5C8-FC40-4EB1-BD50-CD43E1D81F65}">
      <dgm:prSet/>
      <dgm:spPr/>
      <dgm:t>
        <a:bodyPr/>
        <a:lstStyle/>
        <a:p>
          <a:pPr algn="ctr"/>
          <a:r>
            <a:rPr lang="ru-RU" dirty="0" smtClean="0"/>
            <a:t>хранить</a:t>
          </a:r>
          <a:endParaRPr lang="ru-RU" dirty="0"/>
        </a:p>
      </dgm:t>
    </dgm:pt>
    <dgm:pt modelId="{D134326C-577E-42C8-B55A-B761C7AB7656}" type="parTrans" cxnId="{7ACFB1D3-885A-43D3-83C8-BD03A07D5528}">
      <dgm:prSet/>
      <dgm:spPr/>
      <dgm:t>
        <a:bodyPr/>
        <a:lstStyle/>
        <a:p>
          <a:endParaRPr lang="ru-RU"/>
        </a:p>
      </dgm:t>
    </dgm:pt>
    <dgm:pt modelId="{C139D350-B5FB-43E6-9666-2632CE97A0B7}" type="sibTrans" cxnId="{7ACFB1D3-885A-43D3-83C8-BD03A07D5528}">
      <dgm:prSet/>
      <dgm:spPr/>
      <dgm:t>
        <a:bodyPr/>
        <a:lstStyle/>
        <a:p>
          <a:endParaRPr lang="ru-RU"/>
        </a:p>
      </dgm:t>
    </dgm:pt>
    <dgm:pt modelId="{62376A9B-91B1-4953-A7AD-9B5F653121E9}" type="pres">
      <dgm:prSet presAssocID="{8A7A5D57-5DCE-41CA-B8A3-6D924E1D061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010296-5B69-4350-B2CE-66320EA5AE80}" type="pres">
      <dgm:prSet presAssocID="{475E1155-5718-46BB-8DFC-66A0E9496DFB}" presName="comp" presStyleCnt="0"/>
      <dgm:spPr/>
    </dgm:pt>
    <dgm:pt modelId="{4ABCD3F7-3325-4B39-A9EB-189044EBF303}" type="pres">
      <dgm:prSet presAssocID="{475E1155-5718-46BB-8DFC-66A0E9496DFB}" presName="box" presStyleLbl="node1" presStyleIdx="0" presStyleCnt="4"/>
      <dgm:spPr/>
      <dgm:t>
        <a:bodyPr/>
        <a:lstStyle/>
        <a:p>
          <a:endParaRPr lang="ru-RU"/>
        </a:p>
      </dgm:t>
    </dgm:pt>
    <dgm:pt modelId="{732C70D0-CD48-415A-9354-7F6A901223FD}" type="pres">
      <dgm:prSet presAssocID="{475E1155-5718-46BB-8DFC-66A0E9496DFB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ru-RU"/>
        </a:p>
      </dgm:t>
    </dgm:pt>
    <dgm:pt modelId="{28AACC76-DFB3-4C85-BECE-CC1476CBE635}" type="pres">
      <dgm:prSet presAssocID="{475E1155-5718-46BB-8DFC-66A0E9496DFB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00FC33-A7B5-472F-A5B9-F1D8699D1722}" type="pres">
      <dgm:prSet presAssocID="{EDCE9D29-9AED-40A3-8225-D3E949D33047}" presName="spacer" presStyleCnt="0"/>
      <dgm:spPr/>
    </dgm:pt>
    <dgm:pt modelId="{AB1248B4-8A12-4979-ACF3-268A9DFD859B}" type="pres">
      <dgm:prSet presAssocID="{BAB7F2A3-6FD1-4C37-9717-B0EDEBAA8250}" presName="comp" presStyleCnt="0"/>
      <dgm:spPr/>
    </dgm:pt>
    <dgm:pt modelId="{43E47FE1-3511-4B68-941F-1C0F361C2787}" type="pres">
      <dgm:prSet presAssocID="{BAB7F2A3-6FD1-4C37-9717-B0EDEBAA8250}" presName="box" presStyleLbl="node1" presStyleIdx="1" presStyleCnt="4"/>
      <dgm:spPr/>
      <dgm:t>
        <a:bodyPr/>
        <a:lstStyle/>
        <a:p>
          <a:endParaRPr lang="ru-RU"/>
        </a:p>
      </dgm:t>
    </dgm:pt>
    <dgm:pt modelId="{014207EC-60D5-403F-A712-2440E968FC0F}" type="pres">
      <dgm:prSet presAssocID="{BAB7F2A3-6FD1-4C37-9717-B0EDEBAA8250}" presName="img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1264FD16-2C8C-4501-95A9-1F53DF7F91C3}" type="pres">
      <dgm:prSet presAssocID="{BAB7F2A3-6FD1-4C37-9717-B0EDEBAA8250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96E6F-FE90-4690-866F-96B823F6AE80}" type="pres">
      <dgm:prSet presAssocID="{6E9E3A92-915C-4212-AB7F-1B1BB24C00CD}" presName="spacer" presStyleCnt="0"/>
      <dgm:spPr/>
    </dgm:pt>
    <dgm:pt modelId="{AA8D2BC3-4037-4D0D-8056-869209B49103}" type="pres">
      <dgm:prSet presAssocID="{A1097F14-9B94-4E83-B290-D69ADD89D79E}" presName="comp" presStyleCnt="0"/>
      <dgm:spPr/>
    </dgm:pt>
    <dgm:pt modelId="{FF48D18F-CF82-48B3-B13F-76EE8DDD748B}" type="pres">
      <dgm:prSet presAssocID="{A1097F14-9B94-4E83-B290-D69ADD89D79E}" presName="box" presStyleLbl="node1" presStyleIdx="2" presStyleCnt="4"/>
      <dgm:spPr/>
      <dgm:t>
        <a:bodyPr/>
        <a:lstStyle/>
        <a:p>
          <a:endParaRPr lang="ru-RU"/>
        </a:p>
      </dgm:t>
    </dgm:pt>
    <dgm:pt modelId="{88B385C2-94CC-427E-8977-4427985404EE}" type="pres">
      <dgm:prSet presAssocID="{A1097F14-9B94-4E83-B290-D69ADD89D79E}" presName="img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280E1AC-AA6B-4965-895C-9D66B6ACD280}" type="pres">
      <dgm:prSet presAssocID="{A1097F14-9B94-4E83-B290-D69ADD89D79E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4E321-7BA2-4676-8BC5-DC3DF550821B}" type="pres">
      <dgm:prSet presAssocID="{43FD3AEC-A7F2-4626-88DD-C5D868773C3C}" presName="spacer" presStyleCnt="0"/>
      <dgm:spPr/>
    </dgm:pt>
    <dgm:pt modelId="{F510F221-E722-4E08-8F33-5950E2EA38DD}" type="pres">
      <dgm:prSet presAssocID="{9665E5C8-FC40-4EB1-BD50-CD43E1D81F65}" presName="comp" presStyleCnt="0"/>
      <dgm:spPr/>
    </dgm:pt>
    <dgm:pt modelId="{A46E9FC9-9E8F-4C67-951D-4F305DB6C47D}" type="pres">
      <dgm:prSet presAssocID="{9665E5C8-FC40-4EB1-BD50-CD43E1D81F65}" presName="box" presStyleLbl="node1" presStyleIdx="3" presStyleCnt="4"/>
      <dgm:spPr/>
      <dgm:t>
        <a:bodyPr/>
        <a:lstStyle/>
        <a:p>
          <a:endParaRPr lang="ru-RU"/>
        </a:p>
      </dgm:t>
    </dgm:pt>
    <dgm:pt modelId="{CCE41176-21E7-49A4-AFCC-E342966FAC48}" type="pres">
      <dgm:prSet presAssocID="{9665E5C8-FC40-4EB1-BD50-CD43E1D81F65}" presName="img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61167C2-5499-4EE8-B31A-E281A5FD904C}" type="pres">
      <dgm:prSet presAssocID="{9665E5C8-FC40-4EB1-BD50-CD43E1D81F6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0EB831-1C2F-424C-B20D-CC377FFEC49E}" type="presOf" srcId="{9665E5C8-FC40-4EB1-BD50-CD43E1D81F65}" destId="{A46E9FC9-9E8F-4C67-951D-4F305DB6C47D}" srcOrd="0" destOrd="0" presId="urn:microsoft.com/office/officeart/2005/8/layout/vList4"/>
    <dgm:cxn modelId="{7ACFB1D3-885A-43D3-83C8-BD03A07D5528}" srcId="{8A7A5D57-5DCE-41CA-B8A3-6D924E1D0616}" destId="{9665E5C8-FC40-4EB1-BD50-CD43E1D81F65}" srcOrd="3" destOrd="0" parTransId="{D134326C-577E-42C8-B55A-B761C7AB7656}" sibTransId="{C139D350-B5FB-43E6-9666-2632CE97A0B7}"/>
    <dgm:cxn modelId="{7D6DDC70-1F03-45E6-8B21-E358DCEC3805}" type="presOf" srcId="{A1097F14-9B94-4E83-B290-D69ADD89D79E}" destId="{E280E1AC-AA6B-4965-895C-9D66B6ACD280}" srcOrd="1" destOrd="0" presId="urn:microsoft.com/office/officeart/2005/8/layout/vList4"/>
    <dgm:cxn modelId="{2C82B9D8-3476-4DA1-B323-29385B44CFD9}" type="presOf" srcId="{475E1155-5718-46BB-8DFC-66A0E9496DFB}" destId="{4ABCD3F7-3325-4B39-A9EB-189044EBF303}" srcOrd="0" destOrd="0" presId="urn:microsoft.com/office/officeart/2005/8/layout/vList4"/>
    <dgm:cxn modelId="{30B29097-42BB-4BCA-A433-F6C1AF490938}" type="presOf" srcId="{A1097F14-9B94-4E83-B290-D69ADD89D79E}" destId="{FF48D18F-CF82-48B3-B13F-76EE8DDD748B}" srcOrd="0" destOrd="0" presId="urn:microsoft.com/office/officeart/2005/8/layout/vList4"/>
    <dgm:cxn modelId="{A159E349-AF4F-46C1-862D-956EA087B769}" type="presOf" srcId="{475E1155-5718-46BB-8DFC-66A0E9496DFB}" destId="{28AACC76-DFB3-4C85-BECE-CC1476CBE635}" srcOrd="1" destOrd="0" presId="urn:microsoft.com/office/officeart/2005/8/layout/vList4"/>
    <dgm:cxn modelId="{219198B4-2219-4A7C-9E09-B06A9CCA2FCE}" type="presOf" srcId="{8A7A5D57-5DCE-41CA-B8A3-6D924E1D0616}" destId="{62376A9B-91B1-4953-A7AD-9B5F653121E9}" srcOrd="0" destOrd="0" presId="urn:microsoft.com/office/officeart/2005/8/layout/vList4"/>
    <dgm:cxn modelId="{38BC9713-FAA2-4DC2-B6A3-6A4526D57FC5}" srcId="{8A7A5D57-5DCE-41CA-B8A3-6D924E1D0616}" destId="{BAB7F2A3-6FD1-4C37-9717-B0EDEBAA8250}" srcOrd="1" destOrd="0" parTransId="{8D81CD73-1CC7-4516-A3BE-7A4CD2C49D62}" sibTransId="{6E9E3A92-915C-4212-AB7F-1B1BB24C00CD}"/>
    <dgm:cxn modelId="{F729BB68-70CC-409C-8F3F-89E03CC9C03C}" srcId="{8A7A5D57-5DCE-41CA-B8A3-6D924E1D0616}" destId="{A1097F14-9B94-4E83-B290-D69ADD89D79E}" srcOrd="2" destOrd="0" parTransId="{67C1F17A-88C5-498F-B2C6-1B2015DA766E}" sibTransId="{43FD3AEC-A7F2-4626-88DD-C5D868773C3C}"/>
    <dgm:cxn modelId="{BE65D2E5-786B-4C28-9C6E-AC330AC6E9C0}" type="presOf" srcId="{9665E5C8-FC40-4EB1-BD50-CD43E1D81F65}" destId="{C61167C2-5499-4EE8-B31A-E281A5FD904C}" srcOrd="1" destOrd="0" presId="urn:microsoft.com/office/officeart/2005/8/layout/vList4"/>
    <dgm:cxn modelId="{F6689446-7E84-4DAF-A340-271E495C4600}" srcId="{8A7A5D57-5DCE-41CA-B8A3-6D924E1D0616}" destId="{475E1155-5718-46BB-8DFC-66A0E9496DFB}" srcOrd="0" destOrd="0" parTransId="{D766B6B5-4273-42DC-8CD4-5D251EF7CF2D}" sibTransId="{EDCE9D29-9AED-40A3-8225-D3E949D33047}"/>
    <dgm:cxn modelId="{8F624065-36B3-461A-83DE-6C1A0E9A57F6}" type="presOf" srcId="{BAB7F2A3-6FD1-4C37-9717-B0EDEBAA8250}" destId="{43E47FE1-3511-4B68-941F-1C0F361C2787}" srcOrd="0" destOrd="0" presId="urn:microsoft.com/office/officeart/2005/8/layout/vList4"/>
    <dgm:cxn modelId="{08911F90-464C-44AD-8191-84B43A6011AE}" type="presOf" srcId="{BAB7F2A3-6FD1-4C37-9717-B0EDEBAA8250}" destId="{1264FD16-2C8C-4501-95A9-1F53DF7F91C3}" srcOrd="1" destOrd="0" presId="urn:microsoft.com/office/officeart/2005/8/layout/vList4"/>
    <dgm:cxn modelId="{689DEE83-896B-4C52-A8EB-DC94E9EC8F98}" type="presParOf" srcId="{62376A9B-91B1-4953-A7AD-9B5F653121E9}" destId="{24010296-5B69-4350-B2CE-66320EA5AE80}" srcOrd="0" destOrd="0" presId="urn:microsoft.com/office/officeart/2005/8/layout/vList4"/>
    <dgm:cxn modelId="{B45BC6D4-6CD7-4BA7-B4DB-57F6CC070414}" type="presParOf" srcId="{24010296-5B69-4350-B2CE-66320EA5AE80}" destId="{4ABCD3F7-3325-4B39-A9EB-189044EBF303}" srcOrd="0" destOrd="0" presId="urn:microsoft.com/office/officeart/2005/8/layout/vList4"/>
    <dgm:cxn modelId="{7FB985A4-5343-46AC-8781-154C2E322773}" type="presParOf" srcId="{24010296-5B69-4350-B2CE-66320EA5AE80}" destId="{732C70D0-CD48-415A-9354-7F6A901223FD}" srcOrd="1" destOrd="0" presId="urn:microsoft.com/office/officeart/2005/8/layout/vList4"/>
    <dgm:cxn modelId="{7DDA0FC5-66EC-448E-ADB2-28063854F602}" type="presParOf" srcId="{24010296-5B69-4350-B2CE-66320EA5AE80}" destId="{28AACC76-DFB3-4C85-BECE-CC1476CBE635}" srcOrd="2" destOrd="0" presId="urn:microsoft.com/office/officeart/2005/8/layout/vList4"/>
    <dgm:cxn modelId="{876C2208-F6DD-4DEF-A93F-5B2B89BEC643}" type="presParOf" srcId="{62376A9B-91B1-4953-A7AD-9B5F653121E9}" destId="{3500FC33-A7B5-472F-A5B9-F1D8699D1722}" srcOrd="1" destOrd="0" presId="urn:microsoft.com/office/officeart/2005/8/layout/vList4"/>
    <dgm:cxn modelId="{839A6AB7-6E1B-4CDB-98AD-6B20468E3A8D}" type="presParOf" srcId="{62376A9B-91B1-4953-A7AD-9B5F653121E9}" destId="{AB1248B4-8A12-4979-ACF3-268A9DFD859B}" srcOrd="2" destOrd="0" presId="urn:microsoft.com/office/officeart/2005/8/layout/vList4"/>
    <dgm:cxn modelId="{18AE8205-1E12-478C-B047-19A699081B76}" type="presParOf" srcId="{AB1248B4-8A12-4979-ACF3-268A9DFD859B}" destId="{43E47FE1-3511-4B68-941F-1C0F361C2787}" srcOrd="0" destOrd="0" presId="urn:microsoft.com/office/officeart/2005/8/layout/vList4"/>
    <dgm:cxn modelId="{C20EE1F3-F37C-4E54-A6E4-6DB29D7E145E}" type="presParOf" srcId="{AB1248B4-8A12-4979-ACF3-268A9DFD859B}" destId="{014207EC-60D5-403F-A712-2440E968FC0F}" srcOrd="1" destOrd="0" presId="urn:microsoft.com/office/officeart/2005/8/layout/vList4"/>
    <dgm:cxn modelId="{9EF165DD-784E-4CA0-B94C-FAA59A004F0E}" type="presParOf" srcId="{AB1248B4-8A12-4979-ACF3-268A9DFD859B}" destId="{1264FD16-2C8C-4501-95A9-1F53DF7F91C3}" srcOrd="2" destOrd="0" presId="urn:microsoft.com/office/officeart/2005/8/layout/vList4"/>
    <dgm:cxn modelId="{E8C67778-1165-494D-A2DA-DA3689433321}" type="presParOf" srcId="{62376A9B-91B1-4953-A7AD-9B5F653121E9}" destId="{70196E6F-FE90-4690-866F-96B823F6AE80}" srcOrd="3" destOrd="0" presId="urn:microsoft.com/office/officeart/2005/8/layout/vList4"/>
    <dgm:cxn modelId="{E54234DF-07A6-4BEF-B0C0-A24A924DDF8C}" type="presParOf" srcId="{62376A9B-91B1-4953-A7AD-9B5F653121E9}" destId="{AA8D2BC3-4037-4D0D-8056-869209B49103}" srcOrd="4" destOrd="0" presId="urn:microsoft.com/office/officeart/2005/8/layout/vList4"/>
    <dgm:cxn modelId="{17FEB43E-606D-4EF1-91BB-9DF1B4E2C21D}" type="presParOf" srcId="{AA8D2BC3-4037-4D0D-8056-869209B49103}" destId="{FF48D18F-CF82-48B3-B13F-76EE8DDD748B}" srcOrd="0" destOrd="0" presId="urn:microsoft.com/office/officeart/2005/8/layout/vList4"/>
    <dgm:cxn modelId="{F1A2C8C7-AFC1-4B14-A099-DB96C6A83650}" type="presParOf" srcId="{AA8D2BC3-4037-4D0D-8056-869209B49103}" destId="{88B385C2-94CC-427E-8977-4427985404EE}" srcOrd="1" destOrd="0" presId="urn:microsoft.com/office/officeart/2005/8/layout/vList4"/>
    <dgm:cxn modelId="{B8665FE1-77EA-427F-9522-DAE7493CD1FF}" type="presParOf" srcId="{AA8D2BC3-4037-4D0D-8056-869209B49103}" destId="{E280E1AC-AA6B-4965-895C-9D66B6ACD280}" srcOrd="2" destOrd="0" presId="urn:microsoft.com/office/officeart/2005/8/layout/vList4"/>
    <dgm:cxn modelId="{B472E2F8-2293-4A60-853C-8E418D036B53}" type="presParOf" srcId="{62376A9B-91B1-4953-A7AD-9B5F653121E9}" destId="{2074E321-7BA2-4676-8BC5-DC3DF550821B}" srcOrd="5" destOrd="0" presId="urn:microsoft.com/office/officeart/2005/8/layout/vList4"/>
    <dgm:cxn modelId="{E5E6C2D7-B617-415A-81B9-0B3F3A9D85DB}" type="presParOf" srcId="{62376A9B-91B1-4953-A7AD-9B5F653121E9}" destId="{F510F221-E722-4E08-8F33-5950E2EA38DD}" srcOrd="6" destOrd="0" presId="urn:microsoft.com/office/officeart/2005/8/layout/vList4"/>
    <dgm:cxn modelId="{6F7ED783-A5CC-4AFD-BD53-6252955653F6}" type="presParOf" srcId="{F510F221-E722-4E08-8F33-5950E2EA38DD}" destId="{A46E9FC9-9E8F-4C67-951D-4F305DB6C47D}" srcOrd="0" destOrd="0" presId="urn:microsoft.com/office/officeart/2005/8/layout/vList4"/>
    <dgm:cxn modelId="{9CD75A71-6CBF-4F30-A341-0410D6C28915}" type="presParOf" srcId="{F510F221-E722-4E08-8F33-5950E2EA38DD}" destId="{CCE41176-21E7-49A4-AFCC-E342966FAC48}" srcOrd="1" destOrd="0" presId="urn:microsoft.com/office/officeart/2005/8/layout/vList4"/>
    <dgm:cxn modelId="{34BE7B8B-649D-43B2-93D2-F9A24447E056}" type="presParOf" srcId="{F510F221-E722-4E08-8F33-5950E2EA38DD}" destId="{C61167C2-5499-4EE8-B31A-E281A5FD904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8281FB-0CC1-4CBD-8CE0-698F2001D08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7F2785-11F2-4AB8-BB05-BDD7960B10F9}">
      <dgm:prSet phldrT="[Текст]"/>
      <dgm:spPr/>
      <dgm:t>
        <a:bodyPr/>
        <a:lstStyle/>
        <a:p>
          <a:r>
            <a:rPr lang="ru-RU" dirty="0" smtClean="0"/>
            <a:t>Не понимаю, почему Наташа до сих пор так часто плачет, ведь прошло уже целых две недели со дня смерти её бабушки?</a:t>
          </a:r>
          <a:endParaRPr lang="ru-RU" dirty="0"/>
        </a:p>
      </dgm:t>
    </dgm:pt>
    <dgm:pt modelId="{89B38CAE-23D9-4FEB-A0B7-790C692A0CF7}" type="parTrans" cxnId="{9081D0E1-93CE-41A3-8C1E-E9B281ED3BC9}">
      <dgm:prSet/>
      <dgm:spPr/>
      <dgm:t>
        <a:bodyPr/>
        <a:lstStyle/>
        <a:p>
          <a:endParaRPr lang="ru-RU"/>
        </a:p>
      </dgm:t>
    </dgm:pt>
    <dgm:pt modelId="{5352536B-32C3-4995-8F23-23651EC25498}" type="sibTrans" cxnId="{9081D0E1-93CE-41A3-8C1E-E9B281ED3BC9}">
      <dgm:prSet/>
      <dgm:spPr/>
      <dgm:t>
        <a:bodyPr/>
        <a:lstStyle/>
        <a:p>
          <a:endParaRPr lang="ru-RU"/>
        </a:p>
      </dgm:t>
    </dgm:pt>
    <dgm:pt modelId="{A2F2B300-E342-49D5-9D84-0B867C5AE8F3}">
      <dgm:prSet phldrT="[Текст]"/>
      <dgm:spPr/>
      <dgm:t>
        <a:bodyPr/>
        <a:lstStyle/>
        <a:p>
          <a:r>
            <a:rPr lang="ru-RU" dirty="0" smtClean="0"/>
            <a:t>Мама говорит, что она сегодня сильно устала. Надеюсь, она сможет приготовить ужин, потому что я очень хочу есть!</a:t>
          </a:r>
          <a:endParaRPr lang="ru-RU" dirty="0"/>
        </a:p>
      </dgm:t>
    </dgm:pt>
    <dgm:pt modelId="{E2D0C366-961B-44D9-B74C-8465B9993E88}" type="parTrans" cxnId="{B48BBDE3-F517-4413-B84B-7BE6771F3FFA}">
      <dgm:prSet/>
      <dgm:spPr/>
      <dgm:t>
        <a:bodyPr/>
        <a:lstStyle/>
        <a:p>
          <a:endParaRPr lang="ru-RU"/>
        </a:p>
      </dgm:t>
    </dgm:pt>
    <dgm:pt modelId="{CF64E15D-D925-4ACF-8667-D0981038503E}" type="sibTrans" cxnId="{B48BBDE3-F517-4413-B84B-7BE6771F3FFA}">
      <dgm:prSet/>
      <dgm:spPr/>
      <dgm:t>
        <a:bodyPr/>
        <a:lstStyle/>
        <a:p>
          <a:endParaRPr lang="ru-RU"/>
        </a:p>
      </dgm:t>
    </dgm:pt>
    <dgm:pt modelId="{9671959F-8BED-45A6-8AB2-D75B30022D3A}">
      <dgm:prSet phldrT="[Текст]"/>
      <dgm:spPr/>
      <dgm:t>
        <a:bodyPr/>
        <a:lstStyle/>
        <a:p>
          <a:r>
            <a:rPr lang="ru-RU" dirty="0" smtClean="0"/>
            <a:t>Наша новая одноклассница могла бы быть и поприветливей. Она ни с кем не общается!</a:t>
          </a:r>
          <a:endParaRPr lang="ru-RU" dirty="0"/>
        </a:p>
      </dgm:t>
    </dgm:pt>
    <dgm:pt modelId="{4EBCB1C4-91EB-452C-8B15-1F02877BEA7F}" type="parTrans" cxnId="{E604996C-A7E8-45ED-9998-7ECB0CBED121}">
      <dgm:prSet/>
      <dgm:spPr/>
      <dgm:t>
        <a:bodyPr/>
        <a:lstStyle/>
        <a:p>
          <a:endParaRPr lang="ru-RU"/>
        </a:p>
      </dgm:t>
    </dgm:pt>
    <dgm:pt modelId="{8B108268-AA83-42C7-804F-251A658F5426}" type="sibTrans" cxnId="{E604996C-A7E8-45ED-9998-7ECB0CBED121}">
      <dgm:prSet/>
      <dgm:spPr/>
      <dgm:t>
        <a:bodyPr/>
        <a:lstStyle/>
        <a:p>
          <a:endParaRPr lang="ru-RU"/>
        </a:p>
      </dgm:t>
    </dgm:pt>
    <dgm:pt modelId="{EBA0AE8F-7104-4C1F-89BE-0336E310A098}" type="pres">
      <dgm:prSet presAssocID="{E48281FB-0CC1-4CBD-8CE0-698F2001D08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7403CF-00A1-4418-9F0E-26156021C1B3}" type="pres">
      <dgm:prSet presAssocID="{EA7F2785-11F2-4AB8-BB05-BDD7960B10F9}" presName="comp" presStyleCnt="0"/>
      <dgm:spPr/>
    </dgm:pt>
    <dgm:pt modelId="{0654F70E-6236-4A13-87EA-E40F402A807B}" type="pres">
      <dgm:prSet presAssocID="{EA7F2785-11F2-4AB8-BB05-BDD7960B10F9}" presName="box" presStyleLbl="node1" presStyleIdx="0" presStyleCnt="3"/>
      <dgm:spPr/>
      <dgm:t>
        <a:bodyPr/>
        <a:lstStyle/>
        <a:p>
          <a:endParaRPr lang="ru-RU"/>
        </a:p>
      </dgm:t>
    </dgm:pt>
    <dgm:pt modelId="{B924537D-041E-4439-AD76-DA4FA2EEFCE3}" type="pres">
      <dgm:prSet presAssocID="{EA7F2785-11F2-4AB8-BB05-BDD7960B10F9}" presName="img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4911792-F889-440A-A56C-355DD4EC3944}" type="pres">
      <dgm:prSet presAssocID="{EA7F2785-11F2-4AB8-BB05-BDD7960B10F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96302-9871-4419-80E9-BC76E9C5AACC}" type="pres">
      <dgm:prSet presAssocID="{5352536B-32C3-4995-8F23-23651EC25498}" presName="spacer" presStyleCnt="0"/>
      <dgm:spPr/>
    </dgm:pt>
    <dgm:pt modelId="{4D3EA3BF-735D-454A-A4DE-137497ED8A42}" type="pres">
      <dgm:prSet presAssocID="{A2F2B300-E342-49D5-9D84-0B867C5AE8F3}" presName="comp" presStyleCnt="0"/>
      <dgm:spPr/>
    </dgm:pt>
    <dgm:pt modelId="{95958B6F-8FB0-400C-A6DB-95D29E3E7271}" type="pres">
      <dgm:prSet presAssocID="{A2F2B300-E342-49D5-9D84-0B867C5AE8F3}" presName="box" presStyleLbl="node1" presStyleIdx="1" presStyleCnt="3"/>
      <dgm:spPr/>
      <dgm:t>
        <a:bodyPr/>
        <a:lstStyle/>
        <a:p>
          <a:endParaRPr lang="ru-RU"/>
        </a:p>
      </dgm:t>
    </dgm:pt>
    <dgm:pt modelId="{C6C3BED7-54D5-4826-8ADB-56439C27EC0D}" type="pres">
      <dgm:prSet presAssocID="{A2F2B300-E342-49D5-9D84-0B867C5AE8F3}" presName="img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3607ED25-78E0-46DB-88FF-A2707B59611B}" type="pres">
      <dgm:prSet presAssocID="{A2F2B300-E342-49D5-9D84-0B867C5AE8F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62A563-3FF9-40FB-8BBD-6E3D9E7F03BF}" type="pres">
      <dgm:prSet presAssocID="{CF64E15D-D925-4ACF-8667-D0981038503E}" presName="spacer" presStyleCnt="0"/>
      <dgm:spPr/>
    </dgm:pt>
    <dgm:pt modelId="{4E0D8D84-1D7A-4C0F-8129-B79080D2A475}" type="pres">
      <dgm:prSet presAssocID="{9671959F-8BED-45A6-8AB2-D75B30022D3A}" presName="comp" presStyleCnt="0"/>
      <dgm:spPr/>
    </dgm:pt>
    <dgm:pt modelId="{272AA308-5EF4-4D50-941E-08EADBC8A481}" type="pres">
      <dgm:prSet presAssocID="{9671959F-8BED-45A6-8AB2-D75B30022D3A}" presName="box" presStyleLbl="node1" presStyleIdx="2" presStyleCnt="3" custLinFactNeighborY="2767"/>
      <dgm:spPr/>
      <dgm:t>
        <a:bodyPr/>
        <a:lstStyle/>
        <a:p>
          <a:endParaRPr lang="ru-RU"/>
        </a:p>
      </dgm:t>
    </dgm:pt>
    <dgm:pt modelId="{CE907E4E-92D7-4F57-9F6F-FCF9913ECF15}" type="pres">
      <dgm:prSet presAssocID="{9671959F-8BED-45A6-8AB2-D75B30022D3A}" presName="img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0AC3BCE8-94AC-469C-B377-20AB77ACCB7E}" type="pres">
      <dgm:prSet presAssocID="{9671959F-8BED-45A6-8AB2-D75B30022D3A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16096C-5D22-4E4A-BDE8-266E8004BD01}" type="presOf" srcId="{EA7F2785-11F2-4AB8-BB05-BDD7960B10F9}" destId="{F4911792-F889-440A-A56C-355DD4EC3944}" srcOrd="1" destOrd="0" presId="urn:microsoft.com/office/officeart/2005/8/layout/vList4"/>
    <dgm:cxn modelId="{2DEE1F4D-D237-46C4-BAC4-F9CEA3BD8A7F}" type="presOf" srcId="{EA7F2785-11F2-4AB8-BB05-BDD7960B10F9}" destId="{0654F70E-6236-4A13-87EA-E40F402A807B}" srcOrd="0" destOrd="0" presId="urn:microsoft.com/office/officeart/2005/8/layout/vList4"/>
    <dgm:cxn modelId="{80208811-79E0-4D5E-9445-509CFDAE89AA}" type="presOf" srcId="{9671959F-8BED-45A6-8AB2-D75B30022D3A}" destId="{272AA308-5EF4-4D50-941E-08EADBC8A481}" srcOrd="0" destOrd="0" presId="urn:microsoft.com/office/officeart/2005/8/layout/vList4"/>
    <dgm:cxn modelId="{D36003CF-031A-4D62-A43F-981EF1FFFA84}" type="presOf" srcId="{E48281FB-0CC1-4CBD-8CE0-698F2001D08D}" destId="{EBA0AE8F-7104-4C1F-89BE-0336E310A098}" srcOrd="0" destOrd="0" presId="urn:microsoft.com/office/officeart/2005/8/layout/vList4"/>
    <dgm:cxn modelId="{3DE27512-85FC-4F0A-9C2D-89FAD9DCE270}" type="presOf" srcId="{A2F2B300-E342-49D5-9D84-0B867C5AE8F3}" destId="{3607ED25-78E0-46DB-88FF-A2707B59611B}" srcOrd="1" destOrd="0" presId="urn:microsoft.com/office/officeart/2005/8/layout/vList4"/>
    <dgm:cxn modelId="{9081D0E1-93CE-41A3-8C1E-E9B281ED3BC9}" srcId="{E48281FB-0CC1-4CBD-8CE0-698F2001D08D}" destId="{EA7F2785-11F2-4AB8-BB05-BDD7960B10F9}" srcOrd="0" destOrd="0" parTransId="{89B38CAE-23D9-4FEB-A0B7-790C692A0CF7}" sibTransId="{5352536B-32C3-4995-8F23-23651EC25498}"/>
    <dgm:cxn modelId="{9EF76EE7-5287-4375-8718-41BACA28D28B}" type="presOf" srcId="{9671959F-8BED-45A6-8AB2-D75B30022D3A}" destId="{0AC3BCE8-94AC-469C-B377-20AB77ACCB7E}" srcOrd="1" destOrd="0" presId="urn:microsoft.com/office/officeart/2005/8/layout/vList4"/>
    <dgm:cxn modelId="{51B28772-EF47-440D-9B1D-1E3333ED7E82}" type="presOf" srcId="{A2F2B300-E342-49D5-9D84-0B867C5AE8F3}" destId="{95958B6F-8FB0-400C-A6DB-95D29E3E7271}" srcOrd="0" destOrd="0" presId="urn:microsoft.com/office/officeart/2005/8/layout/vList4"/>
    <dgm:cxn modelId="{B48BBDE3-F517-4413-B84B-7BE6771F3FFA}" srcId="{E48281FB-0CC1-4CBD-8CE0-698F2001D08D}" destId="{A2F2B300-E342-49D5-9D84-0B867C5AE8F3}" srcOrd="1" destOrd="0" parTransId="{E2D0C366-961B-44D9-B74C-8465B9993E88}" sibTransId="{CF64E15D-D925-4ACF-8667-D0981038503E}"/>
    <dgm:cxn modelId="{E604996C-A7E8-45ED-9998-7ECB0CBED121}" srcId="{E48281FB-0CC1-4CBD-8CE0-698F2001D08D}" destId="{9671959F-8BED-45A6-8AB2-D75B30022D3A}" srcOrd="2" destOrd="0" parTransId="{4EBCB1C4-91EB-452C-8B15-1F02877BEA7F}" sibTransId="{8B108268-AA83-42C7-804F-251A658F5426}"/>
    <dgm:cxn modelId="{DB779B6E-5907-4223-8483-8E43F8534EF1}" type="presParOf" srcId="{EBA0AE8F-7104-4C1F-89BE-0336E310A098}" destId="{667403CF-00A1-4418-9F0E-26156021C1B3}" srcOrd="0" destOrd="0" presId="urn:microsoft.com/office/officeart/2005/8/layout/vList4"/>
    <dgm:cxn modelId="{ED94C430-1ED0-4D8C-B3E3-FD910B51AC95}" type="presParOf" srcId="{667403CF-00A1-4418-9F0E-26156021C1B3}" destId="{0654F70E-6236-4A13-87EA-E40F402A807B}" srcOrd="0" destOrd="0" presId="urn:microsoft.com/office/officeart/2005/8/layout/vList4"/>
    <dgm:cxn modelId="{C336BED6-59F6-4543-A5EC-DC628F555CB5}" type="presParOf" srcId="{667403CF-00A1-4418-9F0E-26156021C1B3}" destId="{B924537D-041E-4439-AD76-DA4FA2EEFCE3}" srcOrd="1" destOrd="0" presId="urn:microsoft.com/office/officeart/2005/8/layout/vList4"/>
    <dgm:cxn modelId="{F376F12E-7B71-49BB-A9AD-1AF3DFF5FC67}" type="presParOf" srcId="{667403CF-00A1-4418-9F0E-26156021C1B3}" destId="{F4911792-F889-440A-A56C-355DD4EC3944}" srcOrd="2" destOrd="0" presId="urn:microsoft.com/office/officeart/2005/8/layout/vList4"/>
    <dgm:cxn modelId="{E4601B65-70DB-4FE0-A5AA-084A955C088E}" type="presParOf" srcId="{EBA0AE8F-7104-4C1F-89BE-0336E310A098}" destId="{04796302-9871-4419-80E9-BC76E9C5AACC}" srcOrd="1" destOrd="0" presId="urn:microsoft.com/office/officeart/2005/8/layout/vList4"/>
    <dgm:cxn modelId="{DA88BCB4-DB6E-4315-9DDA-94E51FE56F12}" type="presParOf" srcId="{EBA0AE8F-7104-4C1F-89BE-0336E310A098}" destId="{4D3EA3BF-735D-454A-A4DE-137497ED8A42}" srcOrd="2" destOrd="0" presId="urn:microsoft.com/office/officeart/2005/8/layout/vList4"/>
    <dgm:cxn modelId="{5610B99E-FDA6-4C7C-8BAF-D557E982BF68}" type="presParOf" srcId="{4D3EA3BF-735D-454A-A4DE-137497ED8A42}" destId="{95958B6F-8FB0-400C-A6DB-95D29E3E7271}" srcOrd="0" destOrd="0" presId="urn:microsoft.com/office/officeart/2005/8/layout/vList4"/>
    <dgm:cxn modelId="{B0E36BE0-636D-4A5B-B5ED-0B4931B6818E}" type="presParOf" srcId="{4D3EA3BF-735D-454A-A4DE-137497ED8A42}" destId="{C6C3BED7-54D5-4826-8ADB-56439C27EC0D}" srcOrd="1" destOrd="0" presId="urn:microsoft.com/office/officeart/2005/8/layout/vList4"/>
    <dgm:cxn modelId="{123FECCE-51E3-47A0-A6BC-0CA9D8C0A3F1}" type="presParOf" srcId="{4D3EA3BF-735D-454A-A4DE-137497ED8A42}" destId="{3607ED25-78E0-46DB-88FF-A2707B59611B}" srcOrd="2" destOrd="0" presId="urn:microsoft.com/office/officeart/2005/8/layout/vList4"/>
    <dgm:cxn modelId="{43BE87A0-71C6-4AF0-9D2F-F06D44BD0B91}" type="presParOf" srcId="{EBA0AE8F-7104-4C1F-89BE-0336E310A098}" destId="{5C62A563-3FF9-40FB-8BBD-6E3D9E7F03BF}" srcOrd="3" destOrd="0" presId="urn:microsoft.com/office/officeart/2005/8/layout/vList4"/>
    <dgm:cxn modelId="{037FA639-33C3-4279-873A-5BE5958AF93C}" type="presParOf" srcId="{EBA0AE8F-7104-4C1F-89BE-0336E310A098}" destId="{4E0D8D84-1D7A-4C0F-8129-B79080D2A475}" srcOrd="4" destOrd="0" presId="urn:microsoft.com/office/officeart/2005/8/layout/vList4"/>
    <dgm:cxn modelId="{68110F84-FD35-49B2-807C-B295063B2EED}" type="presParOf" srcId="{4E0D8D84-1D7A-4C0F-8129-B79080D2A475}" destId="{272AA308-5EF4-4D50-941E-08EADBC8A481}" srcOrd="0" destOrd="0" presId="urn:microsoft.com/office/officeart/2005/8/layout/vList4"/>
    <dgm:cxn modelId="{5299BC64-FAFB-4FB2-B2D9-25320E8C29E9}" type="presParOf" srcId="{4E0D8D84-1D7A-4C0F-8129-B79080D2A475}" destId="{CE907E4E-92D7-4F57-9F6F-FCF9913ECF15}" srcOrd="1" destOrd="0" presId="urn:microsoft.com/office/officeart/2005/8/layout/vList4"/>
    <dgm:cxn modelId="{8CD0C3C9-7612-4A91-97BB-2EB7648E0E5C}" type="presParOf" srcId="{4E0D8D84-1D7A-4C0F-8129-B79080D2A475}" destId="{0AC3BCE8-94AC-469C-B377-20AB77ACCB7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8281FB-0CC1-4CBD-8CE0-698F2001D08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7F2785-11F2-4AB8-BB05-BDD7960B10F9}">
      <dgm:prSet phldrT="[Текст]"/>
      <dgm:spPr/>
      <dgm:t>
        <a:bodyPr/>
        <a:lstStyle/>
        <a:p>
          <a:r>
            <a:rPr lang="ru-RU" dirty="0" smtClean="0"/>
            <a:t>Как мы понимаем Наташу, которая так часто плачет, ведь прошло всего две недели со дня смерти её бабушки.</a:t>
          </a:r>
          <a:endParaRPr lang="ru-RU" dirty="0"/>
        </a:p>
      </dgm:t>
    </dgm:pt>
    <dgm:pt modelId="{89B38CAE-23D9-4FEB-A0B7-790C692A0CF7}" type="parTrans" cxnId="{9081D0E1-93CE-41A3-8C1E-E9B281ED3BC9}">
      <dgm:prSet/>
      <dgm:spPr/>
      <dgm:t>
        <a:bodyPr/>
        <a:lstStyle/>
        <a:p>
          <a:endParaRPr lang="ru-RU"/>
        </a:p>
      </dgm:t>
    </dgm:pt>
    <dgm:pt modelId="{5352536B-32C3-4995-8F23-23651EC25498}" type="sibTrans" cxnId="{9081D0E1-93CE-41A3-8C1E-E9B281ED3BC9}">
      <dgm:prSet/>
      <dgm:spPr/>
      <dgm:t>
        <a:bodyPr/>
        <a:lstStyle/>
        <a:p>
          <a:endParaRPr lang="ru-RU"/>
        </a:p>
      </dgm:t>
    </dgm:pt>
    <dgm:pt modelId="{EBA0AE8F-7104-4C1F-89BE-0336E310A098}" type="pres">
      <dgm:prSet presAssocID="{E48281FB-0CC1-4CBD-8CE0-698F2001D08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7403CF-00A1-4418-9F0E-26156021C1B3}" type="pres">
      <dgm:prSet presAssocID="{EA7F2785-11F2-4AB8-BB05-BDD7960B10F9}" presName="comp" presStyleCnt="0"/>
      <dgm:spPr/>
    </dgm:pt>
    <dgm:pt modelId="{0654F70E-6236-4A13-87EA-E40F402A807B}" type="pres">
      <dgm:prSet presAssocID="{EA7F2785-11F2-4AB8-BB05-BDD7960B10F9}" presName="box" presStyleLbl="node1" presStyleIdx="0" presStyleCnt="1" custScaleY="74648"/>
      <dgm:spPr/>
      <dgm:t>
        <a:bodyPr/>
        <a:lstStyle/>
        <a:p>
          <a:endParaRPr lang="ru-RU"/>
        </a:p>
      </dgm:t>
    </dgm:pt>
    <dgm:pt modelId="{B924537D-041E-4439-AD76-DA4FA2EEFCE3}" type="pres">
      <dgm:prSet presAssocID="{EA7F2785-11F2-4AB8-BB05-BDD7960B10F9}" presName="img" presStyleLbl="fgImgPlace1" presStyleIdx="0" presStyleCnt="1" custScaleY="80727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F4911792-F889-440A-A56C-355DD4EC3944}" type="pres">
      <dgm:prSet presAssocID="{EA7F2785-11F2-4AB8-BB05-BDD7960B10F9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19FD01-6FFF-4003-AF53-59C7C15D167F}" type="presOf" srcId="{EA7F2785-11F2-4AB8-BB05-BDD7960B10F9}" destId="{F4911792-F889-440A-A56C-355DD4EC3944}" srcOrd="1" destOrd="0" presId="urn:microsoft.com/office/officeart/2005/8/layout/vList4"/>
    <dgm:cxn modelId="{520B137A-9F00-4E3B-8CA7-62C776D6FF58}" type="presOf" srcId="{E48281FB-0CC1-4CBD-8CE0-698F2001D08D}" destId="{EBA0AE8F-7104-4C1F-89BE-0336E310A098}" srcOrd="0" destOrd="0" presId="urn:microsoft.com/office/officeart/2005/8/layout/vList4"/>
    <dgm:cxn modelId="{ED47A03C-2B2B-4254-96AC-79190B770E34}" type="presOf" srcId="{EA7F2785-11F2-4AB8-BB05-BDD7960B10F9}" destId="{0654F70E-6236-4A13-87EA-E40F402A807B}" srcOrd="0" destOrd="0" presId="urn:microsoft.com/office/officeart/2005/8/layout/vList4"/>
    <dgm:cxn modelId="{9081D0E1-93CE-41A3-8C1E-E9B281ED3BC9}" srcId="{E48281FB-0CC1-4CBD-8CE0-698F2001D08D}" destId="{EA7F2785-11F2-4AB8-BB05-BDD7960B10F9}" srcOrd="0" destOrd="0" parTransId="{89B38CAE-23D9-4FEB-A0B7-790C692A0CF7}" sibTransId="{5352536B-32C3-4995-8F23-23651EC25498}"/>
    <dgm:cxn modelId="{4A938322-8D9E-454B-821C-C8B72413BEB4}" type="presParOf" srcId="{EBA0AE8F-7104-4C1F-89BE-0336E310A098}" destId="{667403CF-00A1-4418-9F0E-26156021C1B3}" srcOrd="0" destOrd="0" presId="urn:microsoft.com/office/officeart/2005/8/layout/vList4"/>
    <dgm:cxn modelId="{D431C59C-7D93-4A2A-B802-343B80964FC0}" type="presParOf" srcId="{667403CF-00A1-4418-9F0E-26156021C1B3}" destId="{0654F70E-6236-4A13-87EA-E40F402A807B}" srcOrd="0" destOrd="0" presId="urn:microsoft.com/office/officeart/2005/8/layout/vList4"/>
    <dgm:cxn modelId="{8AEA7150-D6B3-432A-A184-3215EB05448C}" type="presParOf" srcId="{667403CF-00A1-4418-9F0E-26156021C1B3}" destId="{B924537D-041E-4439-AD76-DA4FA2EEFCE3}" srcOrd="1" destOrd="0" presId="urn:microsoft.com/office/officeart/2005/8/layout/vList4"/>
    <dgm:cxn modelId="{3A0B5DCA-4C6A-4020-9F70-FEF44BA04D5D}" type="presParOf" srcId="{667403CF-00A1-4418-9F0E-26156021C1B3}" destId="{F4911792-F889-440A-A56C-355DD4EC394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8281FB-0CC1-4CBD-8CE0-698F2001D08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F2B300-E342-49D5-9D84-0B867C5AE8F3}">
      <dgm:prSet phldrT="[Текст]"/>
      <dgm:spPr/>
      <dgm:t>
        <a:bodyPr/>
        <a:lstStyle/>
        <a:p>
          <a:r>
            <a:rPr lang="ru-RU" dirty="0" smtClean="0"/>
            <a:t>Мама говорит, что она сегодня сильно устала, поэтому я сама приготовлю ужин.</a:t>
          </a:r>
          <a:endParaRPr lang="ru-RU" dirty="0"/>
        </a:p>
      </dgm:t>
    </dgm:pt>
    <dgm:pt modelId="{E2D0C366-961B-44D9-B74C-8465B9993E88}" type="parTrans" cxnId="{B48BBDE3-F517-4413-B84B-7BE6771F3FFA}">
      <dgm:prSet/>
      <dgm:spPr/>
      <dgm:t>
        <a:bodyPr/>
        <a:lstStyle/>
        <a:p>
          <a:endParaRPr lang="ru-RU"/>
        </a:p>
      </dgm:t>
    </dgm:pt>
    <dgm:pt modelId="{CF64E15D-D925-4ACF-8667-D0981038503E}" type="sibTrans" cxnId="{B48BBDE3-F517-4413-B84B-7BE6771F3FFA}">
      <dgm:prSet/>
      <dgm:spPr/>
      <dgm:t>
        <a:bodyPr/>
        <a:lstStyle/>
        <a:p>
          <a:endParaRPr lang="ru-RU"/>
        </a:p>
      </dgm:t>
    </dgm:pt>
    <dgm:pt modelId="{EBA0AE8F-7104-4C1F-89BE-0336E310A098}" type="pres">
      <dgm:prSet presAssocID="{E48281FB-0CC1-4CBD-8CE0-698F2001D08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3EA3BF-735D-454A-A4DE-137497ED8A42}" type="pres">
      <dgm:prSet presAssocID="{A2F2B300-E342-49D5-9D84-0B867C5AE8F3}" presName="comp" presStyleCnt="0"/>
      <dgm:spPr/>
    </dgm:pt>
    <dgm:pt modelId="{95958B6F-8FB0-400C-A6DB-95D29E3E7271}" type="pres">
      <dgm:prSet presAssocID="{A2F2B300-E342-49D5-9D84-0B867C5AE8F3}" presName="box" presStyleLbl="node1" presStyleIdx="0" presStyleCnt="1"/>
      <dgm:spPr/>
      <dgm:t>
        <a:bodyPr/>
        <a:lstStyle/>
        <a:p>
          <a:endParaRPr lang="ru-RU"/>
        </a:p>
      </dgm:t>
    </dgm:pt>
    <dgm:pt modelId="{C6C3BED7-54D5-4826-8ADB-56439C27EC0D}" type="pres">
      <dgm:prSet presAssocID="{A2F2B300-E342-49D5-9D84-0B867C5AE8F3}" presName="img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3607ED25-78E0-46DB-88FF-A2707B59611B}" type="pres">
      <dgm:prSet presAssocID="{A2F2B300-E342-49D5-9D84-0B867C5AE8F3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4C537F-7283-4AFB-A6C7-2DD726904F18}" type="presOf" srcId="{A2F2B300-E342-49D5-9D84-0B867C5AE8F3}" destId="{95958B6F-8FB0-400C-A6DB-95D29E3E7271}" srcOrd="0" destOrd="0" presId="urn:microsoft.com/office/officeart/2005/8/layout/vList4"/>
    <dgm:cxn modelId="{64BF811F-1425-4AC1-B936-5A6375453035}" type="presOf" srcId="{A2F2B300-E342-49D5-9D84-0B867C5AE8F3}" destId="{3607ED25-78E0-46DB-88FF-A2707B59611B}" srcOrd="1" destOrd="0" presId="urn:microsoft.com/office/officeart/2005/8/layout/vList4"/>
    <dgm:cxn modelId="{D27A3312-5048-4200-96B3-91AD42FEC887}" type="presOf" srcId="{E48281FB-0CC1-4CBD-8CE0-698F2001D08D}" destId="{EBA0AE8F-7104-4C1F-89BE-0336E310A098}" srcOrd="0" destOrd="0" presId="urn:microsoft.com/office/officeart/2005/8/layout/vList4"/>
    <dgm:cxn modelId="{B48BBDE3-F517-4413-B84B-7BE6771F3FFA}" srcId="{E48281FB-0CC1-4CBD-8CE0-698F2001D08D}" destId="{A2F2B300-E342-49D5-9D84-0B867C5AE8F3}" srcOrd="0" destOrd="0" parTransId="{E2D0C366-961B-44D9-B74C-8465B9993E88}" sibTransId="{CF64E15D-D925-4ACF-8667-D0981038503E}"/>
    <dgm:cxn modelId="{5427C856-CD23-4D68-8482-846AEBF32E34}" type="presParOf" srcId="{EBA0AE8F-7104-4C1F-89BE-0336E310A098}" destId="{4D3EA3BF-735D-454A-A4DE-137497ED8A42}" srcOrd="0" destOrd="0" presId="urn:microsoft.com/office/officeart/2005/8/layout/vList4"/>
    <dgm:cxn modelId="{1D1CD29C-482C-428C-AFD0-12C61CDEF9A8}" type="presParOf" srcId="{4D3EA3BF-735D-454A-A4DE-137497ED8A42}" destId="{95958B6F-8FB0-400C-A6DB-95D29E3E7271}" srcOrd="0" destOrd="0" presId="urn:microsoft.com/office/officeart/2005/8/layout/vList4"/>
    <dgm:cxn modelId="{96F47120-2ED4-469A-902A-8A54B769783D}" type="presParOf" srcId="{4D3EA3BF-735D-454A-A4DE-137497ED8A42}" destId="{C6C3BED7-54D5-4826-8ADB-56439C27EC0D}" srcOrd="1" destOrd="0" presId="urn:microsoft.com/office/officeart/2005/8/layout/vList4"/>
    <dgm:cxn modelId="{65EE19FA-D59A-400A-8BC9-72470634CD29}" type="presParOf" srcId="{4D3EA3BF-735D-454A-A4DE-137497ED8A42}" destId="{3607ED25-78E0-46DB-88FF-A2707B59611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8281FB-0CC1-4CBD-8CE0-698F2001D08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71959F-8BED-45A6-8AB2-D75B30022D3A}">
      <dgm:prSet phldrT="[Текст]"/>
      <dgm:spPr/>
      <dgm:t>
        <a:bodyPr/>
        <a:lstStyle/>
        <a:p>
          <a:r>
            <a:rPr lang="ru-RU" dirty="0" smtClean="0"/>
            <a:t>Надо помочь нашей новой однокласснице освоиться в нашем классном коллективе.</a:t>
          </a:r>
          <a:endParaRPr lang="ru-RU" dirty="0"/>
        </a:p>
      </dgm:t>
    </dgm:pt>
    <dgm:pt modelId="{4EBCB1C4-91EB-452C-8B15-1F02877BEA7F}" type="parTrans" cxnId="{E604996C-A7E8-45ED-9998-7ECB0CBED121}">
      <dgm:prSet/>
      <dgm:spPr/>
      <dgm:t>
        <a:bodyPr/>
        <a:lstStyle/>
        <a:p>
          <a:endParaRPr lang="ru-RU"/>
        </a:p>
      </dgm:t>
    </dgm:pt>
    <dgm:pt modelId="{8B108268-AA83-42C7-804F-251A658F5426}" type="sibTrans" cxnId="{E604996C-A7E8-45ED-9998-7ECB0CBED121}">
      <dgm:prSet/>
      <dgm:spPr/>
      <dgm:t>
        <a:bodyPr/>
        <a:lstStyle/>
        <a:p>
          <a:endParaRPr lang="ru-RU"/>
        </a:p>
      </dgm:t>
    </dgm:pt>
    <dgm:pt modelId="{EBA0AE8F-7104-4C1F-89BE-0336E310A098}" type="pres">
      <dgm:prSet presAssocID="{E48281FB-0CC1-4CBD-8CE0-698F2001D08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0D8D84-1D7A-4C0F-8129-B79080D2A475}" type="pres">
      <dgm:prSet presAssocID="{9671959F-8BED-45A6-8AB2-D75B30022D3A}" presName="comp" presStyleCnt="0"/>
      <dgm:spPr/>
    </dgm:pt>
    <dgm:pt modelId="{272AA308-5EF4-4D50-941E-08EADBC8A481}" type="pres">
      <dgm:prSet presAssocID="{9671959F-8BED-45A6-8AB2-D75B30022D3A}" presName="box" presStyleLbl="node1" presStyleIdx="0" presStyleCnt="1" custScaleY="92446" custLinFactNeighborY="21489"/>
      <dgm:spPr/>
      <dgm:t>
        <a:bodyPr/>
        <a:lstStyle/>
        <a:p>
          <a:endParaRPr lang="ru-RU"/>
        </a:p>
      </dgm:t>
    </dgm:pt>
    <dgm:pt modelId="{CE907E4E-92D7-4F57-9F6F-FCF9913ECF15}" type="pres">
      <dgm:prSet presAssocID="{9671959F-8BED-45A6-8AB2-D75B30022D3A}" presName="img" presStyleLbl="fgImgPlace1" presStyleIdx="0" presStyleCnt="1" custScaleX="108750" custLinFactNeighborX="1814" custLinFactNeighborY="8578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0AC3BCE8-94AC-469C-B377-20AB77ACCB7E}" type="pres">
      <dgm:prSet presAssocID="{9671959F-8BED-45A6-8AB2-D75B30022D3A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DCF7AC-E9ED-45AE-8328-F820E6734E87}" type="presOf" srcId="{E48281FB-0CC1-4CBD-8CE0-698F2001D08D}" destId="{EBA0AE8F-7104-4C1F-89BE-0336E310A098}" srcOrd="0" destOrd="0" presId="urn:microsoft.com/office/officeart/2005/8/layout/vList4"/>
    <dgm:cxn modelId="{565B808D-0FE4-4D59-8590-736CF6375274}" type="presOf" srcId="{9671959F-8BED-45A6-8AB2-D75B30022D3A}" destId="{0AC3BCE8-94AC-469C-B377-20AB77ACCB7E}" srcOrd="1" destOrd="0" presId="urn:microsoft.com/office/officeart/2005/8/layout/vList4"/>
    <dgm:cxn modelId="{A92B814B-12EF-48E4-AE3A-34C3208E9805}" type="presOf" srcId="{9671959F-8BED-45A6-8AB2-D75B30022D3A}" destId="{272AA308-5EF4-4D50-941E-08EADBC8A481}" srcOrd="0" destOrd="0" presId="urn:microsoft.com/office/officeart/2005/8/layout/vList4"/>
    <dgm:cxn modelId="{E604996C-A7E8-45ED-9998-7ECB0CBED121}" srcId="{E48281FB-0CC1-4CBD-8CE0-698F2001D08D}" destId="{9671959F-8BED-45A6-8AB2-D75B30022D3A}" srcOrd="0" destOrd="0" parTransId="{4EBCB1C4-91EB-452C-8B15-1F02877BEA7F}" sibTransId="{8B108268-AA83-42C7-804F-251A658F5426}"/>
    <dgm:cxn modelId="{FE776C40-BBF5-40E6-9063-30FFD04F539E}" type="presParOf" srcId="{EBA0AE8F-7104-4C1F-89BE-0336E310A098}" destId="{4E0D8D84-1D7A-4C0F-8129-B79080D2A475}" srcOrd="0" destOrd="0" presId="urn:microsoft.com/office/officeart/2005/8/layout/vList4"/>
    <dgm:cxn modelId="{8B90EC2C-AB8B-4FDF-86B3-5501F9A8EB04}" type="presParOf" srcId="{4E0D8D84-1D7A-4C0F-8129-B79080D2A475}" destId="{272AA308-5EF4-4D50-941E-08EADBC8A481}" srcOrd="0" destOrd="0" presId="urn:microsoft.com/office/officeart/2005/8/layout/vList4"/>
    <dgm:cxn modelId="{A5DB304E-16E8-4436-B13C-4DB9EEEF32B8}" type="presParOf" srcId="{4E0D8D84-1D7A-4C0F-8129-B79080D2A475}" destId="{CE907E4E-92D7-4F57-9F6F-FCF9913ECF15}" srcOrd="1" destOrd="0" presId="urn:microsoft.com/office/officeart/2005/8/layout/vList4"/>
    <dgm:cxn modelId="{CC3CA04A-811D-4EF1-999F-120CF7B40C8D}" type="presParOf" srcId="{4E0D8D84-1D7A-4C0F-8129-B79080D2A475}" destId="{0AC3BCE8-94AC-469C-B377-20AB77ACCB7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3FD50-64B4-4424-9C0F-F1E5BDF634B7}">
      <dsp:nvSpPr>
        <dsp:cNvPr id="0" name=""/>
        <dsp:cNvSpPr/>
      </dsp:nvSpPr>
      <dsp:spPr>
        <a:xfrm>
          <a:off x="0" y="0"/>
          <a:ext cx="8928992" cy="1593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Какое желание было у Мастера, когда он был подростком?</a:t>
          </a:r>
          <a:endParaRPr lang="ru-RU" sz="3200" b="1" kern="1200" dirty="0"/>
        </a:p>
      </dsp:txBody>
      <dsp:txXfrm>
        <a:off x="1945193" y="0"/>
        <a:ext cx="6983798" cy="1593949"/>
      </dsp:txXfrm>
    </dsp:sp>
    <dsp:sp modelId="{C7889A95-A219-4DF7-A5BE-080B3CF3679B}">
      <dsp:nvSpPr>
        <dsp:cNvPr id="0" name=""/>
        <dsp:cNvSpPr/>
      </dsp:nvSpPr>
      <dsp:spPr>
        <a:xfrm>
          <a:off x="159394" y="159394"/>
          <a:ext cx="1785798" cy="127515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2D6EF1-1946-4BA6-8AF3-48AD2D601449}">
      <dsp:nvSpPr>
        <dsp:cNvPr id="0" name=""/>
        <dsp:cNvSpPr/>
      </dsp:nvSpPr>
      <dsp:spPr>
        <a:xfrm>
          <a:off x="0" y="1753344"/>
          <a:ext cx="8928992" cy="1593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Оставалось ли неизменным желание Мастера на протяжении жизни?</a:t>
          </a:r>
          <a:endParaRPr lang="ru-RU" sz="3200" b="1" kern="1200" dirty="0"/>
        </a:p>
      </dsp:txBody>
      <dsp:txXfrm>
        <a:off x="1945193" y="1753344"/>
        <a:ext cx="6983798" cy="1593949"/>
      </dsp:txXfrm>
    </dsp:sp>
    <dsp:sp modelId="{E8B29E16-9C60-46A9-9DE4-00E9F5DD5A45}">
      <dsp:nvSpPr>
        <dsp:cNvPr id="0" name=""/>
        <dsp:cNvSpPr/>
      </dsp:nvSpPr>
      <dsp:spPr>
        <a:xfrm>
          <a:off x="159394" y="1912739"/>
          <a:ext cx="1785798" cy="127515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6A353C-A184-456A-A085-3F1237FBC4B4}">
      <dsp:nvSpPr>
        <dsp:cNvPr id="0" name=""/>
        <dsp:cNvSpPr/>
      </dsp:nvSpPr>
      <dsp:spPr>
        <a:xfrm>
          <a:off x="0" y="3506688"/>
          <a:ext cx="8928992" cy="1593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Как менялось его желание?</a:t>
          </a:r>
          <a:endParaRPr lang="ru-RU" sz="3200" b="1" kern="1200" dirty="0"/>
        </a:p>
      </dsp:txBody>
      <dsp:txXfrm>
        <a:off x="1945193" y="3506688"/>
        <a:ext cx="6983798" cy="1593949"/>
      </dsp:txXfrm>
    </dsp:sp>
    <dsp:sp modelId="{565A9CF5-B203-40D1-8553-2A7D50CD26C2}">
      <dsp:nvSpPr>
        <dsp:cNvPr id="0" name=""/>
        <dsp:cNvSpPr/>
      </dsp:nvSpPr>
      <dsp:spPr>
        <a:xfrm>
          <a:off x="159394" y="3666083"/>
          <a:ext cx="1785798" cy="127515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90B18C-8D8B-451F-87F4-2A9ACF348B2C}">
      <dsp:nvSpPr>
        <dsp:cNvPr id="0" name=""/>
        <dsp:cNvSpPr/>
      </dsp:nvSpPr>
      <dsp:spPr>
        <a:xfrm>
          <a:off x="0" y="5260032"/>
          <a:ext cx="8928992" cy="15939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К какому выводу пришёл Мастер?</a:t>
          </a:r>
          <a:endParaRPr lang="ru-RU" sz="3200" b="1" kern="1200" dirty="0"/>
        </a:p>
      </dsp:txBody>
      <dsp:txXfrm>
        <a:off x="1945193" y="5260032"/>
        <a:ext cx="6983798" cy="1593949"/>
      </dsp:txXfrm>
    </dsp:sp>
    <dsp:sp modelId="{6B28C9EF-A5F2-4C56-9B27-FD5A79FF90A6}">
      <dsp:nvSpPr>
        <dsp:cNvPr id="0" name=""/>
        <dsp:cNvSpPr/>
      </dsp:nvSpPr>
      <dsp:spPr>
        <a:xfrm>
          <a:off x="159394" y="5419427"/>
          <a:ext cx="1785798" cy="127515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5000" b="-4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BCD3F7-3325-4B39-A9EB-189044EBF303}">
      <dsp:nvSpPr>
        <dsp:cNvPr id="0" name=""/>
        <dsp:cNvSpPr/>
      </dsp:nvSpPr>
      <dsp:spPr>
        <a:xfrm>
          <a:off x="0" y="0"/>
          <a:ext cx="8229600" cy="1539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прощать</a:t>
          </a:r>
          <a:endParaRPr lang="ru-RU" sz="6500" kern="1200" dirty="0"/>
        </a:p>
      </dsp:txBody>
      <dsp:txXfrm>
        <a:off x="1799893" y="0"/>
        <a:ext cx="6429706" cy="1539733"/>
      </dsp:txXfrm>
    </dsp:sp>
    <dsp:sp modelId="{732C70D0-CD48-415A-9354-7F6A901223FD}">
      <dsp:nvSpPr>
        <dsp:cNvPr id="0" name=""/>
        <dsp:cNvSpPr/>
      </dsp:nvSpPr>
      <dsp:spPr>
        <a:xfrm>
          <a:off x="153973" y="153973"/>
          <a:ext cx="1645920" cy="123178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E47FE1-3511-4B68-941F-1C0F361C2787}">
      <dsp:nvSpPr>
        <dsp:cNvPr id="0" name=""/>
        <dsp:cNvSpPr/>
      </dsp:nvSpPr>
      <dsp:spPr>
        <a:xfrm>
          <a:off x="0" y="1693706"/>
          <a:ext cx="8229600" cy="1539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любить</a:t>
          </a:r>
          <a:endParaRPr lang="ru-RU" sz="6500" kern="1200" dirty="0"/>
        </a:p>
      </dsp:txBody>
      <dsp:txXfrm>
        <a:off x="1799893" y="1693706"/>
        <a:ext cx="6429706" cy="1539733"/>
      </dsp:txXfrm>
    </dsp:sp>
    <dsp:sp modelId="{014207EC-60D5-403F-A712-2440E968FC0F}">
      <dsp:nvSpPr>
        <dsp:cNvPr id="0" name=""/>
        <dsp:cNvSpPr/>
      </dsp:nvSpPr>
      <dsp:spPr>
        <a:xfrm>
          <a:off x="153973" y="1847680"/>
          <a:ext cx="1645920" cy="123178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48D18F-CF82-48B3-B13F-76EE8DDD748B}">
      <dsp:nvSpPr>
        <dsp:cNvPr id="0" name=""/>
        <dsp:cNvSpPr/>
      </dsp:nvSpPr>
      <dsp:spPr>
        <a:xfrm>
          <a:off x="0" y="3387413"/>
          <a:ext cx="8229600" cy="1539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ценить</a:t>
          </a:r>
          <a:endParaRPr lang="ru-RU" sz="6500" kern="1200" dirty="0"/>
        </a:p>
      </dsp:txBody>
      <dsp:txXfrm>
        <a:off x="1799893" y="3387413"/>
        <a:ext cx="6429706" cy="1539733"/>
      </dsp:txXfrm>
    </dsp:sp>
    <dsp:sp modelId="{88B385C2-94CC-427E-8977-4427985404EE}">
      <dsp:nvSpPr>
        <dsp:cNvPr id="0" name=""/>
        <dsp:cNvSpPr/>
      </dsp:nvSpPr>
      <dsp:spPr>
        <a:xfrm>
          <a:off x="153973" y="3541387"/>
          <a:ext cx="1645920" cy="123178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6E9FC9-9E8F-4C67-951D-4F305DB6C47D}">
      <dsp:nvSpPr>
        <dsp:cNvPr id="0" name=""/>
        <dsp:cNvSpPr/>
      </dsp:nvSpPr>
      <dsp:spPr>
        <a:xfrm>
          <a:off x="0" y="5081120"/>
          <a:ext cx="8229600" cy="15397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хранить</a:t>
          </a:r>
          <a:endParaRPr lang="ru-RU" sz="6500" kern="1200" dirty="0"/>
        </a:p>
      </dsp:txBody>
      <dsp:txXfrm>
        <a:off x="1799893" y="5081120"/>
        <a:ext cx="6429706" cy="1539733"/>
      </dsp:txXfrm>
    </dsp:sp>
    <dsp:sp modelId="{CCE41176-21E7-49A4-AFCC-E342966FAC48}">
      <dsp:nvSpPr>
        <dsp:cNvPr id="0" name=""/>
        <dsp:cNvSpPr/>
      </dsp:nvSpPr>
      <dsp:spPr>
        <a:xfrm>
          <a:off x="153973" y="5235094"/>
          <a:ext cx="1645920" cy="123178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54F70E-6236-4A13-87EA-E40F402A807B}">
      <dsp:nvSpPr>
        <dsp:cNvPr id="0" name=""/>
        <dsp:cNvSpPr/>
      </dsp:nvSpPr>
      <dsp:spPr>
        <a:xfrm>
          <a:off x="0" y="0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Не понимаю, почему Наташа до сих пор так часто плачет, ведь прошло уже целых две недели со дня смерти её бабушки?</a:t>
          </a:r>
          <a:endParaRPr lang="ru-RU" sz="2700" kern="1200" dirty="0"/>
        </a:p>
      </dsp:txBody>
      <dsp:txXfrm>
        <a:off x="1787356" y="0"/>
        <a:ext cx="6442243" cy="1414363"/>
      </dsp:txXfrm>
    </dsp:sp>
    <dsp:sp modelId="{B924537D-041E-4439-AD76-DA4FA2EEFCE3}">
      <dsp:nvSpPr>
        <dsp:cNvPr id="0" name=""/>
        <dsp:cNvSpPr/>
      </dsp:nvSpPr>
      <dsp:spPr>
        <a:xfrm>
          <a:off x="141436" y="141436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958B6F-8FB0-400C-A6DB-95D29E3E7271}">
      <dsp:nvSpPr>
        <dsp:cNvPr id="0" name=""/>
        <dsp:cNvSpPr/>
      </dsp:nvSpPr>
      <dsp:spPr>
        <a:xfrm>
          <a:off x="0" y="15557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Мама говорит, что она сегодня сильно устала. Надеюсь, она сможет приготовить ужин, потому что я очень хочу есть!</a:t>
          </a:r>
          <a:endParaRPr lang="ru-RU" sz="2700" kern="1200" dirty="0"/>
        </a:p>
      </dsp:txBody>
      <dsp:txXfrm>
        <a:off x="1787356" y="1555799"/>
        <a:ext cx="6442243" cy="1414363"/>
      </dsp:txXfrm>
    </dsp:sp>
    <dsp:sp modelId="{C6C3BED7-54D5-4826-8ADB-56439C27EC0D}">
      <dsp:nvSpPr>
        <dsp:cNvPr id="0" name=""/>
        <dsp:cNvSpPr/>
      </dsp:nvSpPr>
      <dsp:spPr>
        <a:xfrm>
          <a:off x="141436" y="1697236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2AA308-5EF4-4D50-941E-08EADBC8A481}">
      <dsp:nvSpPr>
        <dsp:cNvPr id="0" name=""/>
        <dsp:cNvSpPr/>
      </dsp:nvSpPr>
      <dsp:spPr>
        <a:xfrm>
          <a:off x="0" y="31115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Наша новая одноклассница могла бы быть и поприветливей. Она ни с кем не общается!</a:t>
          </a:r>
          <a:endParaRPr lang="ru-RU" sz="2700" kern="1200" dirty="0"/>
        </a:p>
      </dsp:txBody>
      <dsp:txXfrm>
        <a:off x="1787356" y="3111599"/>
        <a:ext cx="6442243" cy="1414363"/>
      </dsp:txXfrm>
    </dsp:sp>
    <dsp:sp modelId="{CE907E4E-92D7-4F57-9F6F-FCF9913ECF15}">
      <dsp:nvSpPr>
        <dsp:cNvPr id="0" name=""/>
        <dsp:cNvSpPr/>
      </dsp:nvSpPr>
      <dsp:spPr>
        <a:xfrm>
          <a:off x="141436" y="3253035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54F70E-6236-4A13-87EA-E40F402A807B}">
      <dsp:nvSpPr>
        <dsp:cNvPr id="0" name=""/>
        <dsp:cNvSpPr/>
      </dsp:nvSpPr>
      <dsp:spPr>
        <a:xfrm>
          <a:off x="0" y="0"/>
          <a:ext cx="8229600" cy="2311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Как мы понимаем Наташу, которая так часто плачет, ведь прошло всего две недели со дня смерти её бабушки.</a:t>
          </a:r>
          <a:endParaRPr lang="ru-RU" sz="3600" kern="1200" dirty="0"/>
        </a:p>
      </dsp:txBody>
      <dsp:txXfrm>
        <a:off x="1955554" y="0"/>
        <a:ext cx="6274045" cy="2311358"/>
      </dsp:txXfrm>
    </dsp:sp>
    <dsp:sp modelId="{B924537D-041E-4439-AD76-DA4FA2EEFCE3}">
      <dsp:nvSpPr>
        <dsp:cNvPr id="0" name=""/>
        <dsp:cNvSpPr/>
      </dsp:nvSpPr>
      <dsp:spPr>
        <a:xfrm>
          <a:off x="309634" y="155845"/>
          <a:ext cx="1645920" cy="199966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958B6F-8FB0-400C-A6DB-95D29E3E7271}">
      <dsp:nvSpPr>
        <dsp:cNvPr id="0" name=""/>
        <dsp:cNvSpPr/>
      </dsp:nvSpPr>
      <dsp:spPr>
        <a:xfrm>
          <a:off x="0" y="0"/>
          <a:ext cx="8229600" cy="24482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Мама говорит, что она сегодня сильно устала, поэтому я сама приготовлю ужин.</a:t>
          </a:r>
          <a:endParaRPr lang="ru-RU" sz="3800" kern="1200" dirty="0"/>
        </a:p>
      </dsp:txBody>
      <dsp:txXfrm>
        <a:off x="1890747" y="0"/>
        <a:ext cx="6338852" cy="2448272"/>
      </dsp:txXfrm>
    </dsp:sp>
    <dsp:sp modelId="{C6C3BED7-54D5-4826-8ADB-56439C27EC0D}">
      <dsp:nvSpPr>
        <dsp:cNvPr id="0" name=""/>
        <dsp:cNvSpPr/>
      </dsp:nvSpPr>
      <dsp:spPr>
        <a:xfrm>
          <a:off x="244827" y="244827"/>
          <a:ext cx="1645920" cy="195861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2AA308-5EF4-4D50-941E-08EADBC8A481}">
      <dsp:nvSpPr>
        <dsp:cNvPr id="0" name=""/>
        <dsp:cNvSpPr/>
      </dsp:nvSpPr>
      <dsp:spPr>
        <a:xfrm>
          <a:off x="0" y="233897"/>
          <a:ext cx="8229600" cy="28624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Надо помочь нашей новой однокласснице освоиться в нашем классном коллективе.</a:t>
          </a:r>
          <a:endParaRPr lang="ru-RU" sz="4500" kern="1200" dirty="0"/>
        </a:p>
      </dsp:txBody>
      <dsp:txXfrm>
        <a:off x="1955554" y="233897"/>
        <a:ext cx="6274045" cy="2862446"/>
      </dsp:txXfrm>
    </dsp:sp>
    <dsp:sp modelId="{CE907E4E-92D7-4F57-9F6F-FCF9913ECF15}">
      <dsp:nvSpPr>
        <dsp:cNvPr id="0" name=""/>
        <dsp:cNvSpPr/>
      </dsp:nvSpPr>
      <dsp:spPr>
        <a:xfrm>
          <a:off x="267482" y="405168"/>
          <a:ext cx="1789937" cy="24770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9000"/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556793"/>
            <a:ext cx="655272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Разговор 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учащимися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А класса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684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Светлана\Desktop\Классный час на семинар\пожи-ой-неработающий-че-овек-на-косты-ях-в-парке-346099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2" y="0"/>
            <a:ext cx="3227257" cy="4365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965" y="1988840"/>
            <a:ext cx="4729708" cy="4729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05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706" y="1556792"/>
            <a:ext cx="903649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Какая красота может изменить мир к лучшему?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136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Светлана\Desktop\Классный час на семинар\resiz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5770" y="3573016"/>
            <a:ext cx="3433936" cy="2959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Светлана\Desktop\Классный час на семинар\22466623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6633"/>
            <a:ext cx="2706677" cy="33569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Светлана\Desktop\Классный час на семинар\planting-tre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404664"/>
            <a:ext cx="3098778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Светлана\Desktop\Классный час на семинар\article-2199647-14E31DE7000005DC-806_1024x615_lar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543" y="3645024"/>
            <a:ext cx="5010987" cy="3009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Светлана\Desktop\Классный час на семинар\22326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3563888" cy="3090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00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C:\Users\Светлана\Desktop\Классный час на семинар\4739087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6632"/>
            <a:ext cx="4577461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Светлана\Desktop\Классный час на семинар\pXZiVTq-fU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536" y="3284984"/>
            <a:ext cx="4283968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Светлана\Desktop\Классный час на семинар\626644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" y="3356992"/>
            <a:ext cx="4766118" cy="2986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Светлана\Desktop\Классный час на семинар\1494562616_miritsja-s-muzhem-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3414"/>
            <a:ext cx="4392488" cy="2915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1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2154898"/>
              </p:ext>
            </p:extLst>
          </p:nvPr>
        </p:nvGraphicFramePr>
        <p:xfrm>
          <a:off x="457200" y="116632"/>
          <a:ext cx="8229600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295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ветлана\Desktop\Классный час на семинар\303060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668" y="2348880"/>
            <a:ext cx="2993508" cy="2707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6706" y="764704"/>
            <a:ext cx="90364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Собери пословицу!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2" descr="C:\Users\Светлана\Desktop\Классный час на семинар\30306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86941"/>
            <a:ext cx="2793394" cy="25264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Светлана\Desktop\Классный час на семинар\30306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77072"/>
            <a:ext cx="3014599" cy="2726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0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 группа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2248272"/>
            <a:ext cx="4038600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по одёжке встречают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059832" y="3256384"/>
            <a:ext cx="2739380" cy="964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п</a:t>
            </a:r>
            <a:r>
              <a:rPr lang="ru-RU" sz="3200" b="1" dirty="0" smtClean="0"/>
              <a:t>о обложке</a:t>
            </a:r>
            <a:endParaRPr lang="ru-RU" sz="3200" b="1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4572000" y="4194448"/>
            <a:ext cx="4038600" cy="103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200" b="1" dirty="0" smtClean="0"/>
              <a:t>по уму провожают</a:t>
            </a:r>
            <a:endParaRPr lang="ru-RU" sz="3200" b="1" dirty="0"/>
          </a:p>
        </p:txBody>
      </p:sp>
      <p:sp>
        <p:nvSpPr>
          <p:cNvPr id="8" name="Объект 4"/>
          <p:cNvSpPr txBox="1">
            <a:spLocks/>
          </p:cNvSpPr>
          <p:nvPr/>
        </p:nvSpPr>
        <p:spPr>
          <a:xfrm>
            <a:off x="6300192" y="5085184"/>
            <a:ext cx="2088232" cy="103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200" b="1" dirty="0"/>
              <a:t>н</a:t>
            </a:r>
            <a:r>
              <a:rPr lang="ru-RU" sz="3200" b="1" dirty="0" smtClean="0"/>
              <a:t>е судят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23928" y="227687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25372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L -0.00833 -0.281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-1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L -0.07482 -0.2643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1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45974"/>
            <a:ext cx="8229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группа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2248272"/>
            <a:ext cx="4038600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некрасив собою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907704" y="3328392"/>
            <a:ext cx="2739380" cy="964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красив тот</a:t>
            </a:r>
            <a:endParaRPr lang="ru-RU" sz="3200" b="1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3419872" y="4194448"/>
            <a:ext cx="4038600" cy="103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200" b="1" dirty="0" smtClean="0"/>
              <a:t>зато честен душою</a:t>
            </a:r>
            <a:endParaRPr lang="ru-RU" sz="3200" b="1" dirty="0"/>
          </a:p>
        </p:txBody>
      </p:sp>
      <p:sp>
        <p:nvSpPr>
          <p:cNvPr id="8" name="Объект 4"/>
          <p:cNvSpPr txBox="1">
            <a:spLocks/>
          </p:cNvSpPr>
          <p:nvPr/>
        </p:nvSpPr>
        <p:spPr>
          <a:xfrm>
            <a:off x="4014529" y="5085184"/>
            <a:ext cx="5112568" cy="103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200" b="1" dirty="0"/>
              <a:t>к</a:t>
            </a:r>
            <a:r>
              <a:rPr lang="ru-RU" sz="3200" b="1" dirty="0" smtClean="0"/>
              <a:t>то красиво поступает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59832" y="2276872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,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9912" y="3348281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379757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-0.00034 -0.281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1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5185E-6 L 0.00191 -0.2539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45974"/>
            <a:ext cx="8229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группа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7504" y="2086067"/>
            <a:ext cx="4932548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н</a:t>
            </a:r>
            <a:r>
              <a:rPr lang="ru-RU" sz="3200" b="1" dirty="0" smtClean="0"/>
              <a:t>е платье красит человека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07504" y="3256384"/>
            <a:ext cx="5475684" cy="964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н</a:t>
            </a:r>
            <a:r>
              <a:rPr lang="ru-RU" sz="3200" b="1" dirty="0" smtClean="0"/>
              <a:t>е тот красен, кто с лица ясен</a:t>
            </a:r>
            <a:endParaRPr lang="ru-RU" sz="3200" b="1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5580112" y="4194448"/>
            <a:ext cx="3384376" cy="103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200" b="1" dirty="0"/>
              <a:t>а</a:t>
            </a:r>
            <a:r>
              <a:rPr lang="ru-RU" sz="3200" b="1" dirty="0" smtClean="0"/>
              <a:t> человек платье</a:t>
            </a:r>
            <a:endParaRPr lang="ru-RU" sz="3200" b="1" dirty="0"/>
          </a:p>
        </p:txBody>
      </p:sp>
      <p:sp>
        <p:nvSpPr>
          <p:cNvPr id="8" name="Объект 4"/>
          <p:cNvSpPr txBox="1">
            <a:spLocks/>
          </p:cNvSpPr>
          <p:nvPr/>
        </p:nvSpPr>
        <p:spPr>
          <a:xfrm>
            <a:off x="2087724" y="5085184"/>
            <a:ext cx="6444716" cy="103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200" b="1" dirty="0"/>
              <a:t>а</a:t>
            </a:r>
            <a:r>
              <a:rPr lang="ru-RU" sz="3200" b="1" dirty="0" smtClean="0"/>
              <a:t> тот красен, кто </a:t>
            </a:r>
            <a:r>
              <a:rPr lang="ru-RU" sz="3200" b="1" dirty="0" smtClean="0"/>
              <a:t>душой прекрасен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4788024" y="2132856"/>
            <a:ext cx="21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,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5364088" y="3276273"/>
            <a:ext cx="21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416581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-0.04323 -0.312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" y="-1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33333E-6 L 0.06302 -0.169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-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ветлана\Desktop\Классный час на семинар\303060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581504"/>
            <a:ext cx="2736304" cy="2474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746" y="1124744"/>
            <a:ext cx="903649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Молодцы,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вы настоящие знатоки пословиц!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2" descr="C:\Users\Светлана\Desktop\Классный час на семинар\30306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221088"/>
            <a:ext cx="2634159" cy="23824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Светлана\Desktop\Классный час на семинар\30306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14" y="4077072"/>
            <a:ext cx="2786589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1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Светлана\Desktop\Классный час на семинар\мудрец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34808"/>
            <a:ext cx="5256584" cy="6583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ветлана\Desktop\Классный час на семинар\подросто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244" y="0"/>
            <a:ext cx="3316925" cy="22768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2" y="2284857"/>
            <a:ext cx="3178646" cy="23124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C:\Users\Светлана\Desktop\Классный час на семинар\семья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2" y="4597343"/>
            <a:ext cx="3394670" cy="2231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87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1" y="5692282"/>
            <a:ext cx="3222037" cy="1143000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7030A0"/>
                </a:solidFill>
              </a:rPr>
              <a:t>С.А.Есенин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4338" name="Picture 2" descr="C:\Users\Светлана\Desktop\Классный час на семинар\76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480720" cy="43177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49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1523705"/>
              </p:ext>
            </p:extLst>
          </p:nvPr>
        </p:nvGraphicFramePr>
        <p:xfrm>
          <a:off x="457200" y="221540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457200" y="993502"/>
            <a:ext cx="822960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Развиваем дар слова!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302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9232673"/>
              </p:ext>
            </p:extLst>
          </p:nvPr>
        </p:nvGraphicFramePr>
        <p:xfrm>
          <a:off x="611560" y="2780928"/>
          <a:ext cx="8229600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457200" y="1447183"/>
            <a:ext cx="822960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Развиваем дар слова!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124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390999"/>
              </p:ext>
            </p:extLst>
          </p:nvPr>
        </p:nvGraphicFramePr>
        <p:xfrm>
          <a:off x="683568" y="2924944"/>
          <a:ext cx="8229600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539552" y="1772816"/>
            <a:ext cx="822960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Развиваем дар слова!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531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3214681"/>
              </p:ext>
            </p:extLst>
          </p:nvPr>
        </p:nvGraphicFramePr>
        <p:xfrm>
          <a:off x="479783" y="2564905"/>
          <a:ext cx="8229600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479783" y="1479840"/>
            <a:ext cx="822960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Развиваем дар слова!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531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Светлана\Desktop\Классный час на семинар\баба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1935309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Светлана\Desktop\Классный час на семинар\138955_632_canny_pi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27111"/>
            <a:ext cx="1728192" cy="4686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479783" y="1052736"/>
            <a:ext cx="8229600" cy="1200329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Качества внутренне красивого человека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2390732" y="2360814"/>
            <a:ext cx="44644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ДОБРОТА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2419807" y="2860194"/>
            <a:ext cx="44644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ОТЗЫВЧИВОСТЬ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2362334" y="3284984"/>
            <a:ext cx="44644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ИСКРЕННОСТЬ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4" name="Заголовок 3"/>
          <p:cNvSpPr txBox="1">
            <a:spLocks/>
          </p:cNvSpPr>
          <p:nvPr/>
        </p:nvSpPr>
        <p:spPr>
          <a:xfrm>
            <a:off x="2362334" y="3808204"/>
            <a:ext cx="44644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НАДЁЖНОСТЬ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Заголовок 3"/>
          <p:cNvSpPr txBox="1">
            <a:spLocks/>
          </p:cNvSpPr>
          <p:nvPr/>
        </p:nvSpPr>
        <p:spPr>
          <a:xfrm>
            <a:off x="2455033" y="4273932"/>
            <a:ext cx="44644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МИЛОСЕРДИЕ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Заголовок 3"/>
          <p:cNvSpPr txBox="1">
            <a:spLocks/>
          </p:cNvSpPr>
          <p:nvPr/>
        </p:nvSpPr>
        <p:spPr>
          <a:xfrm>
            <a:off x="2379712" y="4792014"/>
            <a:ext cx="44644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ЧЕСТНОСТЬ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Заголовок 3"/>
          <p:cNvSpPr txBox="1">
            <a:spLocks/>
          </p:cNvSpPr>
          <p:nvPr/>
        </p:nvSpPr>
        <p:spPr>
          <a:xfrm>
            <a:off x="2426500" y="5157192"/>
            <a:ext cx="44644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СОСТРАДАНИЕ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Заголовок 3"/>
          <p:cNvSpPr txBox="1">
            <a:spLocks/>
          </p:cNvSpPr>
          <p:nvPr/>
        </p:nvSpPr>
        <p:spPr>
          <a:xfrm>
            <a:off x="2397968" y="5643563"/>
            <a:ext cx="446449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СМЕЛОСТЬ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095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6706" y="1556792"/>
            <a:ext cx="903649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Какая красота может изменить мир к лучшему?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564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4664"/>
            <a:ext cx="4176464" cy="6082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104456" cy="6200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18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Светлана\Desktop\Классный час на семинар\1651983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91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99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6407143"/>
              </p:ext>
            </p:extLst>
          </p:nvPr>
        </p:nvGraphicFramePr>
        <p:xfrm>
          <a:off x="107504" y="0"/>
          <a:ext cx="89289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773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980728"/>
            <a:ext cx="655272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ХОЧУ изменить мир </a:t>
            </a:r>
          </a:p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лучшему!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36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15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58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лана\Desktop\Классный час на семинар\достоев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848873" cy="1881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323528" y="3861048"/>
            <a:ext cx="871296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Красота спасёт мир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381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Светлана\Desktop\Классный час на семинар\клумб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051" y="3447002"/>
            <a:ext cx="4091946" cy="3410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Светлана\Desktop\Классный час на семинар\Flower_fields_25.md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590" y="116632"/>
            <a:ext cx="3618409" cy="3330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Светлана\Desktop\Классный час на семинар\banket na alie parusa sp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998"/>
            <a:ext cx="5627744" cy="3461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Светлана\Desktop\Классный час на семинар\setwalls.ru-624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7002"/>
            <a:ext cx="4968552" cy="3389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59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861048"/>
            <a:ext cx="87129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Красота – всё красивое, прекрасное, всё то, что доставляет эстетическое и нравственное наслаждение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5" name="Picture 3" descr="C:\Users\Светлана\Desktop\Классный час на семинар\2090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836"/>
            <a:ext cx="5556178" cy="3647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Светлана\Desktop\Классный час на семинар\img_phpj8Zq8A_lekarstv.-rasteniya_2_2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364"/>
            <a:ext cx="2736304" cy="35880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34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Светлана\Desktop\Классный час на семинар\depositphotos_65310587-stock-photo-sunrise-over-the-eart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7" y="1"/>
            <a:ext cx="4116355" cy="3645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Светлана\Desktop\Классный час на семинар\мама и реб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72408"/>
            <a:ext cx="4457709" cy="3212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Светлана\Desktop\Классный час на семинар\луг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789040"/>
            <a:ext cx="4139952" cy="3068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Светлана\Desktop\Классный час на семинар\412158-sveti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6632"/>
            <a:ext cx="4609729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1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285</Words>
  <Application>Microsoft Office PowerPoint</Application>
  <PresentationFormat>Экран (4:3)</PresentationFormat>
  <Paragraphs>60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 группа</vt:lpstr>
      <vt:lpstr>2 группа</vt:lpstr>
      <vt:lpstr>3 группа</vt:lpstr>
      <vt:lpstr>Презентация PowerPoint</vt:lpstr>
      <vt:lpstr>С.А.Есенин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45</cp:revision>
  <dcterms:created xsi:type="dcterms:W3CDTF">2018-02-22T14:23:40Z</dcterms:created>
  <dcterms:modified xsi:type="dcterms:W3CDTF">2018-02-22T21:03:28Z</dcterms:modified>
</cp:coreProperties>
</file>