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89" r:id="rId2"/>
    <p:sldId id="290" r:id="rId3"/>
    <p:sldId id="291" r:id="rId4"/>
    <p:sldId id="292" r:id="rId5"/>
    <p:sldId id="321" r:id="rId6"/>
    <p:sldId id="32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25" r:id="rId16"/>
    <p:sldId id="284" r:id="rId17"/>
    <p:sldId id="285" r:id="rId18"/>
    <p:sldId id="301" r:id="rId19"/>
    <p:sldId id="303" r:id="rId20"/>
    <p:sldId id="304" r:id="rId21"/>
    <p:sldId id="302" r:id="rId22"/>
    <p:sldId id="305" r:id="rId23"/>
    <p:sldId id="309" r:id="rId24"/>
    <p:sldId id="287" r:id="rId25"/>
    <p:sldId id="275" r:id="rId26"/>
    <p:sldId id="323" r:id="rId27"/>
    <p:sldId id="271" r:id="rId28"/>
    <p:sldId id="314" r:id="rId29"/>
    <p:sldId id="318" r:id="rId30"/>
    <p:sldId id="288" r:id="rId31"/>
    <p:sldId id="319" r:id="rId32"/>
    <p:sldId id="286" r:id="rId33"/>
    <p:sldId id="324" r:id="rId34"/>
    <p:sldId id="32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1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7BC64-E6C9-427C-9798-3A71C98B299A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DD29C-BF7B-4A8C-A164-ED598FFFB26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659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DEBF832-19FC-4EA2-83B2-A9A25187B18A}" type="slidenum">
              <a:rPr lang="ru-RU" altLang="en-US"/>
              <a:pPr/>
              <a:t>‹#›</a:t>
            </a:fld>
            <a:endParaRPr lang="ru-RU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76;&#1077;&#1078;&#1076;&#1072;\Desktop\&#171;&#1086;&#1090;%20&#1091;&#1083;&#1099;&#1073;&#1082;&#1080;&#187;%20&#1087;&#1086;&#1076;%20&#1084;&#1091;&#1079;&#1099;&#1082;&#1091;%20&#1055;&#1077;&#1089;&#1077;&#1085;&#1082;&#1072;%20&#1080;&#1079;%20&#1084;&#1091;&#1083;&#1100;&#1090;&#1092;&#1080;&#1083;&#1100;&#1084;&#1072;%20&#171;&#1050;&#1088;&#1086;&#1096;&#1082;&#1072;%20&#1045;&#1085;&#1086;&#1090;&#187;%20-%20&#1054;&#1090;%20&#1091;&#1083;&#1099;&#1073;&#1082;&#1080;.%20Picrolla.mp4" TargetMode="Externa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3;&#1072;&#1076;&#1077;&#1078;&#1076;&#1072;\Desktop\&#1047;&#1072;&#1088;&#1103;&#1076;&#1082;&#1072;%201%20-%20&#1060;&#1080;&#1085;&#1089;&#1082;&#1072;&#1103;%20&#1055;&#1086;&#1083;&#1100;&#1082;&#1072;%20&#1086;&#1073;&#1088;&#1077;&#1079;&#1072;&#1085;%20(1)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29.png"/><Relationship Id="rId7" Type="http://schemas.openxmlformats.org/officeDocument/2006/relationships/image" Target="../media/image33.gif"/><Relationship Id="rId12" Type="http://schemas.openxmlformats.org/officeDocument/2006/relationships/image" Target="../media/image38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wmf"/><Relationship Id="rId11" Type="http://schemas.openxmlformats.org/officeDocument/2006/relationships/image" Target="../media/image37.png"/><Relationship Id="rId5" Type="http://schemas.openxmlformats.org/officeDocument/2006/relationships/image" Target="../media/image31.wmf"/><Relationship Id="rId10" Type="http://schemas.openxmlformats.org/officeDocument/2006/relationships/image" Target="../media/image36.gif"/><Relationship Id="rId4" Type="http://schemas.openxmlformats.org/officeDocument/2006/relationships/image" Target="../media/image30.wmf"/><Relationship Id="rId9" Type="http://schemas.openxmlformats.org/officeDocument/2006/relationships/image" Target="../media/image35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w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wm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wmf"/><Relationship Id="rId4" Type="http://schemas.openxmlformats.org/officeDocument/2006/relationships/image" Target="../media/image47.wmf"/><Relationship Id="rId9" Type="http://schemas.openxmlformats.org/officeDocument/2006/relationships/image" Target="../media/image52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6389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79512"/>
            <a:ext cx="9144000" cy="8579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124744"/>
            <a:ext cx="684076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Мороз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 бегать,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петь, 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заяц,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зимушка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 красивый,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лесной.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043608" y="1556792"/>
            <a:ext cx="69885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Тема: Обобщение знаний </a:t>
            </a:r>
          </a:p>
          <a:p>
            <a:pPr algn="ctr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об именах существительных.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259632" y="1124744"/>
            <a:ext cx="752622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Цели: 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1.Обобщить знания об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имени существительном.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2.. Формировать орфографическую 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зоркость.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3. Воспитывать интерес 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 русскому языку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girl-and-flower-picture-color.png"/>
          <p:cNvPicPr>
            <a:picLocks noChangeAspect="1"/>
          </p:cNvPicPr>
          <p:nvPr/>
        </p:nvPicPr>
        <p:blipFill>
          <a:blip r:embed="rId2" cstate="print"/>
          <a:srcRect l="11513" t="4122" r="34880" b="6117"/>
          <a:stretch>
            <a:fillRect/>
          </a:stretch>
        </p:blipFill>
        <p:spPr>
          <a:xfrm>
            <a:off x="2915816" y="2996952"/>
            <a:ext cx="1656184" cy="1910982"/>
          </a:xfrm>
          <a:prstGeom prst="rect">
            <a:avLst/>
          </a:prstGeom>
        </p:spPr>
      </p:pic>
      <p:pic>
        <p:nvPicPr>
          <p:cNvPr id="19" name="Рисунок 18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3068960"/>
            <a:ext cx="1944216" cy="1944216"/>
          </a:xfrm>
          <a:prstGeom prst="rect">
            <a:avLst/>
          </a:prstGeom>
        </p:spPr>
      </p:pic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900113" y="1052513"/>
            <a:ext cx="7632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6600CC"/>
                </a:solidFill>
                <a:latin typeface="Algerian" pitchFamily="82" charset="0"/>
              </a:rPr>
              <a:t>ИМЯ СУЩЕСТВИТЕЛЬНОЕ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55875" y="1700213"/>
            <a:ext cx="4392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99"/>
                </a:solidFill>
              </a:rPr>
              <a:t>отвечает на вопросы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691680" y="2708920"/>
            <a:ext cx="1657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0000"/>
                </a:solidFill>
              </a:rPr>
              <a:t>КТО?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652120" y="2708920"/>
            <a:ext cx="165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0000"/>
                </a:solidFill>
              </a:rPr>
              <a:t>ЧТО?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4644008" y="486916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0099"/>
                </a:solidFill>
                <a:latin typeface="Bernard MT Condensed" pitchFamily="18" charset="0"/>
              </a:rPr>
              <a:t>КНИГА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6228184" y="4869160"/>
            <a:ext cx="1798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0099"/>
                </a:solidFill>
                <a:latin typeface="Bernard MT Condensed" pitchFamily="18" charset="0"/>
              </a:rPr>
              <a:t>ПАЛЬМА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987824" y="486916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0099"/>
                </a:solidFill>
                <a:latin typeface="Bernard MT Condensed" pitchFamily="18" charset="0"/>
              </a:rPr>
              <a:t>МАША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403648" y="486916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0099"/>
                </a:solidFill>
                <a:latin typeface="Bernard MT Condensed" pitchFamily="18" charset="0"/>
              </a:rPr>
              <a:t>БЕЛКА</a:t>
            </a:r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H="1">
            <a:off x="3059832" y="2204864"/>
            <a:ext cx="359618" cy="575618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>
            <a:off x="5652120" y="2204864"/>
            <a:ext cx="359048" cy="647626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7" name="Picture 14" descr="book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645024"/>
            <a:ext cx="1793875" cy="1344613"/>
          </a:xfrm>
          <a:prstGeom prst="rect">
            <a:avLst/>
          </a:prstGeom>
          <a:noFill/>
        </p:spPr>
      </p:pic>
      <p:pic>
        <p:nvPicPr>
          <p:cNvPr id="18" name="Picture 13" descr="bbanan"/>
          <p:cNvPicPr>
            <a:picLocks noChangeAspect="1" noChangeArrowheads="1"/>
          </p:cNvPicPr>
          <p:nvPr/>
        </p:nvPicPr>
        <p:blipFill>
          <a:blip r:embed="rId6" cstate="print">
            <a:lum bright="-18000"/>
          </a:blip>
          <a:srcRect/>
          <a:stretch>
            <a:fillRect/>
          </a:stretch>
        </p:blipFill>
        <p:spPr bwMode="auto">
          <a:xfrm>
            <a:off x="6372200" y="2996952"/>
            <a:ext cx="1568450" cy="1900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87824" y="692696"/>
            <a:ext cx="3084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Запомни!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1340768"/>
            <a:ext cx="8715375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Могут обозначать не только предметы, но и :</a:t>
            </a:r>
          </a:p>
          <a:p>
            <a:pPr algn="ctr">
              <a:buFontTx/>
              <a:buChar char="•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 явления природы:</a:t>
            </a:r>
          </a:p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дождь, ветер, жара, молния, град;</a:t>
            </a:r>
          </a:p>
          <a:p>
            <a:pPr algn="ctr">
              <a:buFontTx/>
              <a:buChar char="•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события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:</a:t>
            </a:r>
          </a:p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мир, каникулы, война, праздник, соревнования;</a:t>
            </a:r>
          </a:p>
          <a:p>
            <a:pPr algn="ctr">
              <a:buFontTx/>
              <a:buChar char="•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 состояние человека: </a:t>
            </a:r>
          </a:p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болезнь, верность, грусть, радость, счастье, покой;</a:t>
            </a:r>
          </a:p>
          <a:p>
            <a:pPr algn="ctr">
              <a:buFontTx/>
              <a:buChar char="•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процесс действия:</a:t>
            </a:r>
          </a:p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учение, бег, радость, слушание, приготовление;</a:t>
            </a:r>
          </a:p>
          <a:p>
            <a:pPr algn="ctr">
              <a:buFontTx/>
              <a:buChar char="•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вещества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: </a:t>
            </a:r>
          </a:p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воздух, сахар, масло, бензин;</a:t>
            </a:r>
          </a:p>
          <a:p>
            <a:pPr algn="ctr">
              <a:buFontTx/>
              <a:buChar char="•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 множество одинаковых предметов: </a:t>
            </a:r>
          </a:p>
          <a:p>
            <a:pPr algn="ctr"/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 детвора, листва, молодёжь.</a:t>
            </a:r>
          </a:p>
          <a:p>
            <a:pPr algn="ctr"/>
            <a:endParaRPr lang="ru-RU" sz="2400" b="1" dirty="0">
              <a:latin typeface="Georgia" pitchFamily="18" charset="0"/>
            </a:endParaRPr>
          </a:p>
          <a:p>
            <a:pPr algn="ctr"/>
            <a:endParaRPr lang="ru-RU" sz="3200" b="1" dirty="0">
              <a:latin typeface="Georgia" pitchFamily="18" charset="0"/>
            </a:endParaRPr>
          </a:p>
          <a:p>
            <a:pPr algn="ctr">
              <a:buFontTx/>
              <a:buChar char="•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to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2132856"/>
            <a:ext cx="1403648" cy="1052736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3" cstate="print"/>
          <a:srcRect l="14594" r="9515"/>
          <a:stretch>
            <a:fillRect/>
          </a:stretch>
        </p:blipFill>
        <p:spPr>
          <a:xfrm>
            <a:off x="5724128" y="2996952"/>
            <a:ext cx="1872208" cy="1847850"/>
          </a:xfrm>
          <a:prstGeom prst="rect">
            <a:avLst/>
          </a:prstGeom>
        </p:spPr>
      </p:pic>
      <p:pic>
        <p:nvPicPr>
          <p:cNvPr id="3" name="Рисунок 2" descr="1338830267_travy-i-rastenija_46_1.jpg"/>
          <p:cNvPicPr>
            <a:picLocks noChangeAspect="1"/>
          </p:cNvPicPr>
          <p:nvPr/>
        </p:nvPicPr>
        <p:blipFill>
          <a:blip r:embed="rId4" cstate="print"/>
          <a:srcRect b="13192"/>
          <a:stretch>
            <a:fillRect/>
          </a:stretch>
        </p:blipFill>
        <p:spPr>
          <a:xfrm>
            <a:off x="1691680" y="3429000"/>
            <a:ext cx="1728192" cy="1780258"/>
          </a:xfrm>
          <a:prstGeom prst="rect">
            <a:avLst/>
          </a:prstGeom>
        </p:spPr>
      </p:pic>
      <p:pic>
        <p:nvPicPr>
          <p:cNvPr id="5" name="Рисунок 4" descr="groza_0.jpg"/>
          <p:cNvPicPr>
            <a:picLocks noChangeAspect="1"/>
          </p:cNvPicPr>
          <p:nvPr/>
        </p:nvPicPr>
        <p:blipFill>
          <a:blip r:embed="rId5" cstate="print"/>
          <a:srcRect l="23318" t="8386" r="18871" b="10987"/>
          <a:stretch>
            <a:fillRect/>
          </a:stretch>
        </p:blipFill>
        <p:spPr>
          <a:xfrm>
            <a:off x="6948264" y="4653136"/>
            <a:ext cx="1691027" cy="2016224"/>
          </a:xfrm>
          <a:prstGeom prst="rect">
            <a:avLst/>
          </a:prstGeom>
        </p:spPr>
      </p:pic>
      <p:pic>
        <p:nvPicPr>
          <p:cNvPr id="4" name="Рисунок 3" descr="Cartoon_cat_wallpaper (2).jpeg"/>
          <p:cNvPicPr>
            <a:picLocks noChangeAspect="1"/>
          </p:cNvPicPr>
          <p:nvPr/>
        </p:nvPicPr>
        <p:blipFill>
          <a:blip r:embed="rId6" cstate="print"/>
          <a:srcRect l="5138" t="3888" b="4785"/>
          <a:stretch>
            <a:fillRect/>
          </a:stretch>
        </p:blipFill>
        <p:spPr>
          <a:xfrm>
            <a:off x="5796136" y="836712"/>
            <a:ext cx="1224136" cy="120013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0"/>
            <a:ext cx="8352928" cy="5760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1700"/>
              </a:lnSpc>
            </a:pPr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>
              <a:lnSpc>
                <a:spcPts val="1700"/>
              </a:lnSpc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</a:pPr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>
              <a:lnSpc>
                <a:spcPts val="1700"/>
              </a:lnSpc>
            </a:pP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Имена существительные обозначают</a:t>
            </a:r>
          </a:p>
          <a:p>
            <a:pPr algn="ctr">
              <a:lnSpc>
                <a:spcPts val="1700"/>
              </a:lnSpc>
            </a:pPr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>
              <a:lnSpc>
                <a:spcPts val="1700"/>
              </a:lnSpc>
            </a:pPr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Животных </a:t>
            </a: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Людей</a:t>
            </a: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Состояния</a:t>
            </a: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Инструменты </a:t>
            </a: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Профессии</a:t>
            </a:r>
          </a:p>
          <a:p>
            <a:pPr algn="ctr">
              <a:lnSpc>
                <a:spcPts val="1700"/>
              </a:lnSpc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Растения </a:t>
            </a: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>
              <a:lnSpc>
                <a:spcPts val="1700"/>
              </a:lnSpc>
              <a:buFont typeface="Arial" pitchFamily="34" charset="0"/>
              <a:buChar char="•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Явления природы</a:t>
            </a:r>
          </a:p>
          <a:p>
            <a:pPr algn="ctr">
              <a:lnSpc>
                <a:spcPts val="1700"/>
              </a:lnSpc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7" name="Рисунок 6" descr="smile3_bi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7584" y="1772816"/>
            <a:ext cx="2111896" cy="1686217"/>
          </a:xfrm>
          <a:prstGeom prst="rect">
            <a:avLst/>
          </a:prstGeom>
        </p:spPr>
      </p:pic>
      <p:pic>
        <p:nvPicPr>
          <p:cNvPr id="9" name="Рисунок 8" descr="1263271751_6.jpg"/>
          <p:cNvPicPr>
            <a:picLocks noChangeAspect="1"/>
          </p:cNvPicPr>
          <p:nvPr/>
        </p:nvPicPr>
        <p:blipFill>
          <a:blip r:embed="rId8" cstate="print"/>
          <a:srcRect r="2788" b="8079"/>
          <a:stretch>
            <a:fillRect/>
          </a:stretch>
        </p:blipFill>
        <p:spPr>
          <a:xfrm>
            <a:off x="2555776" y="908720"/>
            <a:ext cx="999064" cy="1505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799828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b="8840"/>
          <a:stretch>
            <a:fillRect/>
          </a:stretch>
        </p:blipFill>
        <p:spPr bwMode="auto">
          <a:xfrm>
            <a:off x="683568" y="476672"/>
            <a:ext cx="7886917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pic>
        <p:nvPicPr>
          <p:cNvPr id="6" name="«от улыбки» под музыку Песенка из мультфильма «Крошка Енот» - От улыбки. Picrolla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1412776"/>
            <a:ext cx="871537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Улыбка, день,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 радуга, небо,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кузнечик, облако,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ручеёк, река,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 дружба.</a:t>
            </a:r>
          </a:p>
          <a:p>
            <a:pPr algn="ctr"/>
            <a:endParaRPr lang="ru-RU" sz="3200" b="1" dirty="0">
              <a:latin typeface="Georgia" pitchFamily="18" charset="0"/>
            </a:endParaRPr>
          </a:p>
          <a:p>
            <a:pPr algn="ctr">
              <a:buFontTx/>
              <a:buChar char="•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628800"/>
            <a:ext cx="736626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Двадцать восьмое января.</a:t>
            </a:r>
          </a:p>
          <a:p>
            <a:pPr algn="ctr"/>
            <a:r>
              <a:rPr lang="ru-RU" sz="3600" b="1" cap="none" spc="1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Классная работа.</a:t>
            </a:r>
            <a:endParaRPr lang="ru-RU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</a:endParaRPr>
          </a:p>
        </p:txBody>
      </p:sp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0" y="1412776"/>
            <a:ext cx="8715375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Проверь себя!</a:t>
            </a:r>
          </a:p>
          <a:p>
            <a:pPr algn="ctr"/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Ж.р.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улыбка,  радуга, река, дружба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М.р.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 кузнечик, ручеёк, день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Georgia" pitchFamily="18" charset="0"/>
              </a:rPr>
              <a:t>С.р.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небо, облако</a:t>
            </a:r>
            <a:endParaRPr lang="ru-RU" sz="2800" b="1" dirty="0">
              <a:latin typeface="Georgia" pitchFamily="18" charset="0"/>
            </a:endParaRPr>
          </a:p>
          <a:p>
            <a:pPr algn="ctr">
              <a:buFontTx/>
              <a:buChar char="•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988840"/>
            <a:ext cx="1584176" cy="1518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81538" y="692696"/>
            <a:ext cx="6897081" cy="480131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Запомни!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Имена существительные бывают</a:t>
            </a:r>
          </a:p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Женского рода 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(она моя)</a:t>
            </a:r>
          </a:p>
          <a:p>
            <a:pPr>
              <a:buFont typeface="Arial" pitchFamily="34" charset="0"/>
              <a:buChar char="•"/>
            </a:pP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Мужского рода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(он мой)</a:t>
            </a:r>
          </a:p>
          <a:p>
            <a:pPr>
              <a:buFont typeface="Arial" pitchFamily="34" charset="0"/>
              <a:buChar char="•"/>
            </a:pP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Среднего рода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(оно моё)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429000"/>
            <a:ext cx="15716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797152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6" y="1412776"/>
            <a:ext cx="68519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Физминутка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«Веселый Снеговик!»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.gifт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857250"/>
            <a:ext cx="4071938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pic>
        <p:nvPicPr>
          <p:cNvPr id="5" name="Зарядка 1 - Финская Полька обрезан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308304" y="5157192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0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33d6d2be747a_128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6" descr="49b081f5011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0" y="52863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7" descr="2dbed995e587af89a354fe86b561ccd9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813" y="5251450"/>
            <a:ext cx="1643062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Рисунок 8" descr="1186606176_gif0405_001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5" y="3214688"/>
            <a:ext cx="9334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Рисунок 10" descr="gallery_2_146_3680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88" y="3714750"/>
            <a:ext cx="6953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icture 7" descr="j02938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212976"/>
            <a:ext cx="1744663" cy="1836738"/>
          </a:xfrm>
          <a:prstGeom prst="rect">
            <a:avLst/>
          </a:prstGeom>
          <a:noFill/>
        </p:spPr>
      </p:pic>
      <p:pic>
        <p:nvPicPr>
          <p:cNvPr id="115009" name="Picture 321" descr="дом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844824"/>
            <a:ext cx="2838450" cy="2838450"/>
          </a:xfrm>
          <a:prstGeom prst="rect">
            <a:avLst/>
          </a:prstGeom>
          <a:noFill/>
        </p:spPr>
      </p:pic>
      <p:pic>
        <p:nvPicPr>
          <p:cNvPr id="114699" name="Picture 11" descr="LIO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19600" y="152400"/>
            <a:ext cx="2338388" cy="2189163"/>
          </a:xfrm>
          <a:noFill/>
          <a:ln/>
        </p:spPr>
      </p:pic>
      <p:pic>
        <p:nvPicPr>
          <p:cNvPr id="114700" name="Picture 12" descr="ANTN05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483768" y="4221088"/>
            <a:ext cx="2414588" cy="2000250"/>
          </a:xfrm>
          <a:noFill/>
          <a:ln/>
        </p:spPr>
      </p:pic>
      <p:pic>
        <p:nvPicPr>
          <p:cNvPr id="114701" name="Picture 13" descr="CRTN02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843808" y="404664"/>
            <a:ext cx="1125538" cy="2667000"/>
          </a:xfrm>
          <a:noFill/>
          <a:ln/>
        </p:spPr>
      </p:pic>
      <p:sp>
        <p:nvSpPr>
          <p:cNvPr id="115008" name="AutoShape 320"/>
          <p:cNvSpPr>
            <a:spLocks noChangeArrowheads="1"/>
          </p:cNvSpPr>
          <p:nvPr/>
        </p:nvSpPr>
        <p:spPr bwMode="auto">
          <a:xfrm>
            <a:off x="251520" y="2204864"/>
            <a:ext cx="1623120" cy="1800200"/>
          </a:xfrm>
          <a:prstGeom prst="star32">
            <a:avLst>
              <a:gd name="adj" fmla="val 17222"/>
            </a:avLst>
          </a:prstGeom>
          <a:solidFill>
            <a:srgbClr val="FF66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5015" name="Rectangle 327"/>
          <p:cNvSpPr>
            <a:spLocks noChangeArrowheads="1"/>
          </p:cNvSpPr>
          <p:nvPr/>
        </p:nvSpPr>
        <p:spPr bwMode="auto">
          <a:xfrm>
            <a:off x="533400" y="457200"/>
            <a:ext cx="301686" cy="369332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3</a:t>
            </a:r>
          </a:p>
        </p:txBody>
      </p:sp>
      <p:pic>
        <p:nvPicPr>
          <p:cNvPr id="127" name="Рисунок 126" descr="holidayN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869160"/>
            <a:ext cx="1940734" cy="16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" name="Рисунок 127" descr="b4200000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332656"/>
            <a:ext cx="202406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" name="Рисунок 128" descr="love4100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260648"/>
            <a:ext cx="2027723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" name="Рисунок 129" descr="dog78000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3715495"/>
            <a:ext cx="2483768" cy="314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" name="Picture 6" descr="Морковь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55976" y="5373216"/>
            <a:ext cx="2409825" cy="1027113"/>
          </a:xfrm>
          <a:prstGeom prst="rect">
            <a:avLst/>
          </a:prstGeom>
          <a:noFill/>
        </p:spPr>
      </p:pic>
      <p:pic>
        <p:nvPicPr>
          <p:cNvPr id="132" name="Picture 8" descr="CRTN00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16016" y="3645024"/>
            <a:ext cx="1733991" cy="1754882"/>
          </a:xfrm>
          <a:prstGeom prst="rect">
            <a:avLst/>
          </a:prstGeom>
          <a:noFill/>
        </p:spPr>
      </p:pic>
      <p:grpSp>
        <p:nvGrpSpPr>
          <p:cNvPr id="133" name="Group 94"/>
          <p:cNvGrpSpPr>
            <a:grpSpLocks/>
          </p:cNvGrpSpPr>
          <p:nvPr/>
        </p:nvGrpSpPr>
        <p:grpSpPr bwMode="auto">
          <a:xfrm>
            <a:off x="4283968" y="2348880"/>
            <a:ext cx="1271588" cy="1230313"/>
            <a:chOff x="1801" y="944"/>
            <a:chExt cx="1976" cy="2327"/>
          </a:xfrm>
        </p:grpSpPr>
        <p:sp>
          <p:nvSpPr>
            <p:cNvPr id="134" name="Freeform 37"/>
            <p:cNvSpPr>
              <a:spLocks/>
            </p:cNvSpPr>
            <p:nvPr/>
          </p:nvSpPr>
          <p:spPr bwMode="auto">
            <a:xfrm>
              <a:off x="1801" y="944"/>
              <a:ext cx="1976" cy="2327"/>
            </a:xfrm>
            <a:custGeom>
              <a:avLst/>
              <a:gdLst/>
              <a:ahLst/>
              <a:cxnLst>
                <a:cxn ang="0">
                  <a:pos x="3949" y="4317"/>
                </a:cxn>
                <a:cxn ang="0">
                  <a:pos x="3937" y="4356"/>
                </a:cxn>
                <a:cxn ang="0">
                  <a:pos x="3920" y="4391"/>
                </a:cxn>
                <a:cxn ang="0">
                  <a:pos x="3363" y="4577"/>
                </a:cxn>
                <a:cxn ang="0">
                  <a:pos x="2820" y="4655"/>
                </a:cxn>
                <a:cxn ang="0">
                  <a:pos x="2266" y="4630"/>
                </a:cxn>
                <a:cxn ang="0">
                  <a:pos x="1721" y="4575"/>
                </a:cxn>
                <a:cxn ang="0">
                  <a:pos x="1176" y="4517"/>
                </a:cxn>
                <a:cxn ang="0">
                  <a:pos x="765" y="4480"/>
                </a:cxn>
                <a:cxn ang="0">
                  <a:pos x="357" y="4442"/>
                </a:cxn>
                <a:cxn ang="0">
                  <a:pos x="0" y="4358"/>
                </a:cxn>
                <a:cxn ang="0">
                  <a:pos x="225" y="3939"/>
                </a:cxn>
                <a:cxn ang="0">
                  <a:pos x="701" y="3658"/>
                </a:cxn>
                <a:cxn ang="0">
                  <a:pos x="1011" y="3536"/>
                </a:cxn>
                <a:cxn ang="0">
                  <a:pos x="588" y="3106"/>
                </a:cxn>
                <a:cxn ang="0">
                  <a:pos x="330" y="2280"/>
                </a:cxn>
                <a:cxn ang="0">
                  <a:pos x="543" y="1413"/>
                </a:cxn>
                <a:cxn ang="0">
                  <a:pos x="898" y="1029"/>
                </a:cxn>
                <a:cxn ang="0">
                  <a:pos x="1323" y="839"/>
                </a:cxn>
                <a:cxn ang="0">
                  <a:pos x="1725" y="804"/>
                </a:cxn>
                <a:cxn ang="0">
                  <a:pos x="1789" y="820"/>
                </a:cxn>
                <a:cxn ang="0">
                  <a:pos x="1812" y="818"/>
                </a:cxn>
                <a:cxn ang="0">
                  <a:pos x="1814" y="783"/>
                </a:cxn>
                <a:cxn ang="0">
                  <a:pos x="1814" y="735"/>
                </a:cxn>
                <a:cxn ang="0">
                  <a:pos x="1814" y="686"/>
                </a:cxn>
                <a:cxn ang="0">
                  <a:pos x="1715" y="684"/>
                </a:cxn>
                <a:cxn ang="0">
                  <a:pos x="1635" y="673"/>
                </a:cxn>
                <a:cxn ang="0">
                  <a:pos x="1583" y="636"/>
                </a:cxn>
                <a:cxn ang="0">
                  <a:pos x="1577" y="601"/>
                </a:cxn>
                <a:cxn ang="0">
                  <a:pos x="1641" y="345"/>
                </a:cxn>
                <a:cxn ang="0">
                  <a:pos x="1715" y="91"/>
                </a:cxn>
                <a:cxn ang="0">
                  <a:pos x="2046" y="19"/>
                </a:cxn>
                <a:cxn ang="0">
                  <a:pos x="2215" y="190"/>
                </a:cxn>
                <a:cxn ang="0">
                  <a:pos x="2260" y="442"/>
                </a:cxn>
                <a:cxn ang="0">
                  <a:pos x="2293" y="554"/>
                </a:cxn>
                <a:cxn ang="0">
                  <a:pos x="2312" y="610"/>
                </a:cxn>
                <a:cxn ang="0">
                  <a:pos x="2260" y="667"/>
                </a:cxn>
                <a:cxn ang="0">
                  <a:pos x="2167" y="676"/>
                </a:cxn>
                <a:cxn ang="0">
                  <a:pos x="2124" y="717"/>
                </a:cxn>
                <a:cxn ang="0">
                  <a:pos x="2122" y="764"/>
                </a:cxn>
                <a:cxn ang="0">
                  <a:pos x="2134" y="824"/>
                </a:cxn>
                <a:cxn ang="0">
                  <a:pos x="2324" y="830"/>
                </a:cxn>
                <a:cxn ang="0">
                  <a:pos x="2527" y="835"/>
                </a:cxn>
                <a:cxn ang="0">
                  <a:pos x="2974" y="1035"/>
                </a:cxn>
                <a:cxn ang="0">
                  <a:pos x="3495" y="1859"/>
                </a:cxn>
                <a:cxn ang="0">
                  <a:pos x="3427" y="2846"/>
                </a:cxn>
                <a:cxn ang="0">
                  <a:pos x="3226" y="3230"/>
                </a:cxn>
                <a:cxn ang="0">
                  <a:pos x="3146" y="3325"/>
                </a:cxn>
                <a:cxn ang="0">
                  <a:pos x="3063" y="3408"/>
                </a:cxn>
                <a:cxn ang="0">
                  <a:pos x="3173" y="3486"/>
                </a:cxn>
                <a:cxn ang="0">
                  <a:pos x="3598" y="3771"/>
                </a:cxn>
                <a:cxn ang="0">
                  <a:pos x="3920" y="4147"/>
                </a:cxn>
              </a:cxnLst>
              <a:rect l="0" t="0" r="r" b="b"/>
              <a:pathLst>
                <a:path w="3953" h="4655">
                  <a:moveTo>
                    <a:pt x="3953" y="4279"/>
                  </a:moveTo>
                  <a:lnTo>
                    <a:pt x="3951" y="4300"/>
                  </a:lnTo>
                  <a:lnTo>
                    <a:pt x="3949" y="4317"/>
                  </a:lnTo>
                  <a:lnTo>
                    <a:pt x="3945" y="4333"/>
                  </a:lnTo>
                  <a:lnTo>
                    <a:pt x="3943" y="4347"/>
                  </a:lnTo>
                  <a:lnTo>
                    <a:pt x="3937" y="4356"/>
                  </a:lnTo>
                  <a:lnTo>
                    <a:pt x="3932" y="4368"/>
                  </a:lnTo>
                  <a:lnTo>
                    <a:pt x="3926" y="4378"/>
                  </a:lnTo>
                  <a:lnTo>
                    <a:pt x="3920" y="4391"/>
                  </a:lnTo>
                  <a:lnTo>
                    <a:pt x="3730" y="4465"/>
                  </a:lnTo>
                  <a:lnTo>
                    <a:pt x="3546" y="4527"/>
                  </a:lnTo>
                  <a:lnTo>
                    <a:pt x="3363" y="4577"/>
                  </a:lnTo>
                  <a:lnTo>
                    <a:pt x="3183" y="4616"/>
                  </a:lnTo>
                  <a:lnTo>
                    <a:pt x="3001" y="4641"/>
                  </a:lnTo>
                  <a:lnTo>
                    <a:pt x="2820" y="4655"/>
                  </a:lnTo>
                  <a:lnTo>
                    <a:pt x="2634" y="4655"/>
                  </a:lnTo>
                  <a:lnTo>
                    <a:pt x="2448" y="4645"/>
                  </a:lnTo>
                  <a:lnTo>
                    <a:pt x="2266" y="4630"/>
                  </a:lnTo>
                  <a:lnTo>
                    <a:pt x="2083" y="4612"/>
                  </a:lnTo>
                  <a:lnTo>
                    <a:pt x="1901" y="4593"/>
                  </a:lnTo>
                  <a:lnTo>
                    <a:pt x="1721" y="4575"/>
                  </a:lnTo>
                  <a:lnTo>
                    <a:pt x="1538" y="4554"/>
                  </a:lnTo>
                  <a:lnTo>
                    <a:pt x="1358" y="4535"/>
                  </a:lnTo>
                  <a:lnTo>
                    <a:pt x="1176" y="4517"/>
                  </a:lnTo>
                  <a:lnTo>
                    <a:pt x="995" y="4502"/>
                  </a:lnTo>
                  <a:lnTo>
                    <a:pt x="887" y="4488"/>
                  </a:lnTo>
                  <a:lnTo>
                    <a:pt x="765" y="4480"/>
                  </a:lnTo>
                  <a:lnTo>
                    <a:pt x="631" y="4469"/>
                  </a:lnTo>
                  <a:lnTo>
                    <a:pt x="495" y="4459"/>
                  </a:lnTo>
                  <a:lnTo>
                    <a:pt x="357" y="4442"/>
                  </a:lnTo>
                  <a:lnTo>
                    <a:pt x="225" y="4420"/>
                  </a:lnTo>
                  <a:lnTo>
                    <a:pt x="103" y="4393"/>
                  </a:lnTo>
                  <a:lnTo>
                    <a:pt x="0" y="4358"/>
                  </a:lnTo>
                  <a:lnTo>
                    <a:pt x="28" y="4201"/>
                  </a:lnTo>
                  <a:lnTo>
                    <a:pt x="109" y="4064"/>
                  </a:lnTo>
                  <a:lnTo>
                    <a:pt x="225" y="3939"/>
                  </a:lnTo>
                  <a:lnTo>
                    <a:pt x="373" y="3831"/>
                  </a:lnTo>
                  <a:lnTo>
                    <a:pt x="534" y="3736"/>
                  </a:lnTo>
                  <a:lnTo>
                    <a:pt x="701" y="3658"/>
                  </a:lnTo>
                  <a:lnTo>
                    <a:pt x="862" y="3594"/>
                  </a:lnTo>
                  <a:lnTo>
                    <a:pt x="1009" y="3546"/>
                  </a:lnTo>
                  <a:lnTo>
                    <a:pt x="1011" y="3536"/>
                  </a:lnTo>
                  <a:lnTo>
                    <a:pt x="1015" y="3526"/>
                  </a:lnTo>
                  <a:lnTo>
                    <a:pt x="774" y="3333"/>
                  </a:lnTo>
                  <a:lnTo>
                    <a:pt x="588" y="3106"/>
                  </a:lnTo>
                  <a:lnTo>
                    <a:pt x="450" y="2848"/>
                  </a:lnTo>
                  <a:lnTo>
                    <a:pt x="365" y="2573"/>
                  </a:lnTo>
                  <a:lnTo>
                    <a:pt x="330" y="2280"/>
                  </a:lnTo>
                  <a:lnTo>
                    <a:pt x="350" y="1985"/>
                  </a:lnTo>
                  <a:lnTo>
                    <a:pt x="419" y="1692"/>
                  </a:lnTo>
                  <a:lnTo>
                    <a:pt x="543" y="1413"/>
                  </a:lnTo>
                  <a:lnTo>
                    <a:pt x="660" y="1260"/>
                  </a:lnTo>
                  <a:lnTo>
                    <a:pt x="776" y="1134"/>
                  </a:lnTo>
                  <a:lnTo>
                    <a:pt x="898" y="1029"/>
                  </a:lnTo>
                  <a:lnTo>
                    <a:pt x="1028" y="948"/>
                  </a:lnTo>
                  <a:lnTo>
                    <a:pt x="1168" y="884"/>
                  </a:lnTo>
                  <a:lnTo>
                    <a:pt x="1323" y="839"/>
                  </a:lnTo>
                  <a:lnTo>
                    <a:pt x="1494" y="810"/>
                  </a:lnTo>
                  <a:lnTo>
                    <a:pt x="1690" y="799"/>
                  </a:lnTo>
                  <a:lnTo>
                    <a:pt x="1725" y="804"/>
                  </a:lnTo>
                  <a:lnTo>
                    <a:pt x="1752" y="812"/>
                  </a:lnTo>
                  <a:lnTo>
                    <a:pt x="1771" y="816"/>
                  </a:lnTo>
                  <a:lnTo>
                    <a:pt x="1789" y="820"/>
                  </a:lnTo>
                  <a:lnTo>
                    <a:pt x="1796" y="820"/>
                  </a:lnTo>
                  <a:lnTo>
                    <a:pt x="1806" y="820"/>
                  </a:lnTo>
                  <a:lnTo>
                    <a:pt x="1812" y="818"/>
                  </a:lnTo>
                  <a:lnTo>
                    <a:pt x="1820" y="818"/>
                  </a:lnTo>
                  <a:lnTo>
                    <a:pt x="1816" y="800"/>
                  </a:lnTo>
                  <a:lnTo>
                    <a:pt x="1814" y="783"/>
                  </a:lnTo>
                  <a:lnTo>
                    <a:pt x="1814" y="768"/>
                  </a:lnTo>
                  <a:lnTo>
                    <a:pt x="1814" y="752"/>
                  </a:lnTo>
                  <a:lnTo>
                    <a:pt x="1814" y="735"/>
                  </a:lnTo>
                  <a:lnTo>
                    <a:pt x="1814" y="719"/>
                  </a:lnTo>
                  <a:lnTo>
                    <a:pt x="1814" y="702"/>
                  </a:lnTo>
                  <a:lnTo>
                    <a:pt x="1814" y="686"/>
                  </a:lnTo>
                  <a:lnTo>
                    <a:pt x="1777" y="686"/>
                  </a:lnTo>
                  <a:lnTo>
                    <a:pt x="1744" y="686"/>
                  </a:lnTo>
                  <a:lnTo>
                    <a:pt x="1715" y="684"/>
                  </a:lnTo>
                  <a:lnTo>
                    <a:pt x="1688" y="684"/>
                  </a:lnTo>
                  <a:lnTo>
                    <a:pt x="1661" y="678"/>
                  </a:lnTo>
                  <a:lnTo>
                    <a:pt x="1635" y="673"/>
                  </a:lnTo>
                  <a:lnTo>
                    <a:pt x="1610" y="661"/>
                  </a:lnTo>
                  <a:lnTo>
                    <a:pt x="1585" y="647"/>
                  </a:lnTo>
                  <a:lnTo>
                    <a:pt x="1583" y="636"/>
                  </a:lnTo>
                  <a:lnTo>
                    <a:pt x="1581" y="624"/>
                  </a:lnTo>
                  <a:lnTo>
                    <a:pt x="1577" y="610"/>
                  </a:lnTo>
                  <a:lnTo>
                    <a:pt x="1577" y="601"/>
                  </a:lnTo>
                  <a:lnTo>
                    <a:pt x="1620" y="523"/>
                  </a:lnTo>
                  <a:lnTo>
                    <a:pt x="1637" y="438"/>
                  </a:lnTo>
                  <a:lnTo>
                    <a:pt x="1641" y="345"/>
                  </a:lnTo>
                  <a:lnTo>
                    <a:pt x="1649" y="254"/>
                  </a:lnTo>
                  <a:lnTo>
                    <a:pt x="1668" y="166"/>
                  </a:lnTo>
                  <a:lnTo>
                    <a:pt x="1715" y="91"/>
                  </a:lnTo>
                  <a:lnTo>
                    <a:pt x="1802" y="33"/>
                  </a:lnTo>
                  <a:lnTo>
                    <a:pt x="1944" y="0"/>
                  </a:lnTo>
                  <a:lnTo>
                    <a:pt x="2046" y="19"/>
                  </a:lnTo>
                  <a:lnTo>
                    <a:pt x="2126" y="60"/>
                  </a:lnTo>
                  <a:lnTo>
                    <a:pt x="2178" y="118"/>
                  </a:lnTo>
                  <a:lnTo>
                    <a:pt x="2215" y="190"/>
                  </a:lnTo>
                  <a:lnTo>
                    <a:pt x="2235" y="269"/>
                  </a:lnTo>
                  <a:lnTo>
                    <a:pt x="2250" y="357"/>
                  </a:lnTo>
                  <a:lnTo>
                    <a:pt x="2260" y="442"/>
                  </a:lnTo>
                  <a:lnTo>
                    <a:pt x="2271" y="529"/>
                  </a:lnTo>
                  <a:lnTo>
                    <a:pt x="2279" y="541"/>
                  </a:lnTo>
                  <a:lnTo>
                    <a:pt x="2293" y="554"/>
                  </a:lnTo>
                  <a:lnTo>
                    <a:pt x="2306" y="564"/>
                  </a:lnTo>
                  <a:lnTo>
                    <a:pt x="2318" y="576"/>
                  </a:lnTo>
                  <a:lnTo>
                    <a:pt x="2312" y="610"/>
                  </a:lnTo>
                  <a:lnTo>
                    <a:pt x="2301" y="636"/>
                  </a:lnTo>
                  <a:lnTo>
                    <a:pt x="2283" y="653"/>
                  </a:lnTo>
                  <a:lnTo>
                    <a:pt x="2260" y="667"/>
                  </a:lnTo>
                  <a:lnTo>
                    <a:pt x="2231" y="673"/>
                  </a:lnTo>
                  <a:lnTo>
                    <a:pt x="2200" y="676"/>
                  </a:lnTo>
                  <a:lnTo>
                    <a:pt x="2167" y="676"/>
                  </a:lnTo>
                  <a:lnTo>
                    <a:pt x="2134" y="680"/>
                  </a:lnTo>
                  <a:lnTo>
                    <a:pt x="2128" y="698"/>
                  </a:lnTo>
                  <a:lnTo>
                    <a:pt x="2124" y="717"/>
                  </a:lnTo>
                  <a:lnTo>
                    <a:pt x="2122" y="733"/>
                  </a:lnTo>
                  <a:lnTo>
                    <a:pt x="2122" y="748"/>
                  </a:lnTo>
                  <a:lnTo>
                    <a:pt x="2122" y="764"/>
                  </a:lnTo>
                  <a:lnTo>
                    <a:pt x="2124" y="781"/>
                  </a:lnTo>
                  <a:lnTo>
                    <a:pt x="2128" y="799"/>
                  </a:lnTo>
                  <a:lnTo>
                    <a:pt x="2134" y="824"/>
                  </a:lnTo>
                  <a:lnTo>
                    <a:pt x="2194" y="826"/>
                  </a:lnTo>
                  <a:lnTo>
                    <a:pt x="2260" y="828"/>
                  </a:lnTo>
                  <a:lnTo>
                    <a:pt x="2324" y="830"/>
                  </a:lnTo>
                  <a:lnTo>
                    <a:pt x="2392" y="832"/>
                  </a:lnTo>
                  <a:lnTo>
                    <a:pt x="2460" y="832"/>
                  </a:lnTo>
                  <a:lnTo>
                    <a:pt x="2527" y="835"/>
                  </a:lnTo>
                  <a:lnTo>
                    <a:pt x="2595" y="837"/>
                  </a:lnTo>
                  <a:lnTo>
                    <a:pt x="2663" y="843"/>
                  </a:lnTo>
                  <a:lnTo>
                    <a:pt x="2974" y="1035"/>
                  </a:lnTo>
                  <a:lnTo>
                    <a:pt x="3216" y="1275"/>
                  </a:lnTo>
                  <a:lnTo>
                    <a:pt x="3389" y="1553"/>
                  </a:lnTo>
                  <a:lnTo>
                    <a:pt x="3495" y="1859"/>
                  </a:lnTo>
                  <a:lnTo>
                    <a:pt x="3536" y="2183"/>
                  </a:lnTo>
                  <a:lnTo>
                    <a:pt x="3513" y="2514"/>
                  </a:lnTo>
                  <a:lnTo>
                    <a:pt x="3427" y="2846"/>
                  </a:lnTo>
                  <a:lnTo>
                    <a:pt x="3280" y="3166"/>
                  </a:lnTo>
                  <a:lnTo>
                    <a:pt x="3251" y="3197"/>
                  </a:lnTo>
                  <a:lnTo>
                    <a:pt x="3226" y="3230"/>
                  </a:lnTo>
                  <a:lnTo>
                    <a:pt x="3198" y="3263"/>
                  </a:lnTo>
                  <a:lnTo>
                    <a:pt x="3173" y="3296"/>
                  </a:lnTo>
                  <a:lnTo>
                    <a:pt x="3146" y="3325"/>
                  </a:lnTo>
                  <a:lnTo>
                    <a:pt x="3119" y="3356"/>
                  </a:lnTo>
                  <a:lnTo>
                    <a:pt x="3090" y="3383"/>
                  </a:lnTo>
                  <a:lnTo>
                    <a:pt x="3063" y="3408"/>
                  </a:lnTo>
                  <a:lnTo>
                    <a:pt x="3063" y="3418"/>
                  </a:lnTo>
                  <a:lnTo>
                    <a:pt x="3063" y="3428"/>
                  </a:lnTo>
                  <a:lnTo>
                    <a:pt x="3173" y="3486"/>
                  </a:lnTo>
                  <a:lnTo>
                    <a:pt x="3307" y="3567"/>
                  </a:lnTo>
                  <a:lnTo>
                    <a:pt x="3453" y="3662"/>
                  </a:lnTo>
                  <a:lnTo>
                    <a:pt x="3598" y="3771"/>
                  </a:lnTo>
                  <a:lnTo>
                    <a:pt x="3732" y="3889"/>
                  </a:lnTo>
                  <a:lnTo>
                    <a:pt x="3844" y="4015"/>
                  </a:lnTo>
                  <a:lnTo>
                    <a:pt x="3920" y="4147"/>
                  </a:lnTo>
                  <a:lnTo>
                    <a:pt x="3953" y="42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Freeform 38"/>
            <p:cNvSpPr>
              <a:spLocks/>
            </p:cNvSpPr>
            <p:nvPr/>
          </p:nvSpPr>
          <p:spPr bwMode="auto">
            <a:xfrm>
              <a:off x="2920" y="2714"/>
              <a:ext cx="828" cy="499"/>
            </a:xfrm>
            <a:custGeom>
              <a:avLst/>
              <a:gdLst/>
              <a:ahLst/>
              <a:cxnLst>
                <a:cxn ang="0">
                  <a:pos x="1657" y="752"/>
                </a:cxn>
                <a:cxn ang="0">
                  <a:pos x="1599" y="812"/>
                </a:cxn>
                <a:cxn ang="0">
                  <a:pos x="1502" y="878"/>
                </a:cxn>
                <a:cxn ang="0">
                  <a:pos x="1374" y="935"/>
                </a:cxn>
                <a:cxn ang="0">
                  <a:pos x="1234" y="981"/>
                </a:cxn>
                <a:cxn ang="0">
                  <a:pos x="1090" y="999"/>
                </a:cxn>
                <a:cxn ang="0">
                  <a:pos x="962" y="985"/>
                </a:cxn>
                <a:cxn ang="0">
                  <a:pos x="860" y="927"/>
                </a:cxn>
                <a:cxn ang="0">
                  <a:pos x="800" y="818"/>
                </a:cxn>
                <a:cxn ang="0">
                  <a:pos x="730" y="700"/>
                </a:cxn>
                <a:cxn ang="0">
                  <a:pos x="648" y="595"/>
                </a:cxn>
                <a:cxn ang="0">
                  <a:pos x="555" y="494"/>
                </a:cxn>
                <a:cxn ang="0">
                  <a:pos x="456" y="407"/>
                </a:cxn>
                <a:cxn ang="0">
                  <a:pos x="348" y="322"/>
                </a:cxn>
                <a:cxn ang="0">
                  <a:pos x="235" y="246"/>
                </a:cxn>
                <a:cxn ang="0">
                  <a:pos x="121" y="175"/>
                </a:cxn>
                <a:cxn ang="0">
                  <a:pos x="6" y="111"/>
                </a:cxn>
                <a:cxn ang="0">
                  <a:pos x="2" y="101"/>
                </a:cxn>
                <a:cxn ang="0">
                  <a:pos x="0" y="91"/>
                </a:cxn>
                <a:cxn ang="0">
                  <a:pos x="245" y="41"/>
                </a:cxn>
                <a:cxn ang="0">
                  <a:pos x="460" y="10"/>
                </a:cxn>
                <a:cxn ang="0">
                  <a:pos x="652" y="0"/>
                </a:cxn>
                <a:cxn ang="0">
                  <a:pos x="831" y="19"/>
                </a:cxn>
                <a:cxn ang="0">
                  <a:pos x="997" y="70"/>
                </a:cxn>
                <a:cxn ang="0">
                  <a:pos x="1166" y="161"/>
                </a:cxn>
                <a:cxn ang="0">
                  <a:pos x="1339" y="291"/>
                </a:cxn>
                <a:cxn ang="0">
                  <a:pos x="1525" y="471"/>
                </a:cxn>
                <a:cxn ang="0">
                  <a:pos x="1554" y="496"/>
                </a:cxn>
                <a:cxn ang="0">
                  <a:pos x="1581" y="529"/>
                </a:cxn>
                <a:cxn ang="0">
                  <a:pos x="1602" y="564"/>
                </a:cxn>
                <a:cxn ang="0">
                  <a:pos x="1624" y="603"/>
                </a:cxn>
                <a:cxn ang="0">
                  <a:pos x="1637" y="642"/>
                </a:cxn>
                <a:cxn ang="0">
                  <a:pos x="1649" y="681"/>
                </a:cxn>
                <a:cxn ang="0">
                  <a:pos x="1655" y="717"/>
                </a:cxn>
                <a:cxn ang="0">
                  <a:pos x="1657" y="752"/>
                </a:cxn>
              </a:cxnLst>
              <a:rect l="0" t="0" r="r" b="b"/>
              <a:pathLst>
                <a:path w="1657" h="999">
                  <a:moveTo>
                    <a:pt x="1657" y="752"/>
                  </a:moveTo>
                  <a:lnTo>
                    <a:pt x="1599" y="812"/>
                  </a:lnTo>
                  <a:lnTo>
                    <a:pt x="1502" y="878"/>
                  </a:lnTo>
                  <a:lnTo>
                    <a:pt x="1374" y="935"/>
                  </a:lnTo>
                  <a:lnTo>
                    <a:pt x="1234" y="981"/>
                  </a:lnTo>
                  <a:lnTo>
                    <a:pt x="1090" y="999"/>
                  </a:lnTo>
                  <a:lnTo>
                    <a:pt x="962" y="985"/>
                  </a:lnTo>
                  <a:lnTo>
                    <a:pt x="860" y="927"/>
                  </a:lnTo>
                  <a:lnTo>
                    <a:pt x="800" y="818"/>
                  </a:lnTo>
                  <a:lnTo>
                    <a:pt x="730" y="700"/>
                  </a:lnTo>
                  <a:lnTo>
                    <a:pt x="648" y="595"/>
                  </a:lnTo>
                  <a:lnTo>
                    <a:pt x="555" y="494"/>
                  </a:lnTo>
                  <a:lnTo>
                    <a:pt x="456" y="407"/>
                  </a:lnTo>
                  <a:lnTo>
                    <a:pt x="348" y="322"/>
                  </a:lnTo>
                  <a:lnTo>
                    <a:pt x="235" y="246"/>
                  </a:lnTo>
                  <a:lnTo>
                    <a:pt x="121" y="175"/>
                  </a:lnTo>
                  <a:lnTo>
                    <a:pt x="6" y="111"/>
                  </a:lnTo>
                  <a:lnTo>
                    <a:pt x="2" y="101"/>
                  </a:lnTo>
                  <a:lnTo>
                    <a:pt x="0" y="91"/>
                  </a:lnTo>
                  <a:lnTo>
                    <a:pt x="245" y="41"/>
                  </a:lnTo>
                  <a:lnTo>
                    <a:pt x="460" y="10"/>
                  </a:lnTo>
                  <a:lnTo>
                    <a:pt x="652" y="0"/>
                  </a:lnTo>
                  <a:lnTo>
                    <a:pt x="831" y="19"/>
                  </a:lnTo>
                  <a:lnTo>
                    <a:pt x="997" y="70"/>
                  </a:lnTo>
                  <a:lnTo>
                    <a:pt x="1166" y="161"/>
                  </a:lnTo>
                  <a:lnTo>
                    <a:pt x="1339" y="291"/>
                  </a:lnTo>
                  <a:lnTo>
                    <a:pt x="1525" y="471"/>
                  </a:lnTo>
                  <a:lnTo>
                    <a:pt x="1554" y="496"/>
                  </a:lnTo>
                  <a:lnTo>
                    <a:pt x="1581" y="529"/>
                  </a:lnTo>
                  <a:lnTo>
                    <a:pt x="1602" y="564"/>
                  </a:lnTo>
                  <a:lnTo>
                    <a:pt x="1624" y="603"/>
                  </a:lnTo>
                  <a:lnTo>
                    <a:pt x="1637" y="642"/>
                  </a:lnTo>
                  <a:lnTo>
                    <a:pt x="1649" y="681"/>
                  </a:lnTo>
                  <a:lnTo>
                    <a:pt x="1655" y="717"/>
                  </a:lnTo>
                  <a:lnTo>
                    <a:pt x="1657" y="752"/>
                  </a:lnTo>
                  <a:close/>
                </a:path>
              </a:pathLst>
            </a:custGeom>
            <a:solidFill>
              <a:srgbClr val="E6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39"/>
            <p:cNvSpPr>
              <a:spLocks/>
            </p:cNvSpPr>
            <p:nvPr/>
          </p:nvSpPr>
          <p:spPr bwMode="auto">
            <a:xfrm>
              <a:off x="2896" y="1392"/>
              <a:ext cx="651" cy="1322"/>
            </a:xfrm>
            <a:custGeom>
              <a:avLst/>
              <a:gdLst/>
              <a:ahLst/>
              <a:cxnLst>
                <a:cxn ang="0">
                  <a:pos x="178" y="2645"/>
                </a:cxn>
                <a:cxn ang="0">
                  <a:pos x="182" y="2606"/>
                </a:cxn>
                <a:cxn ang="0">
                  <a:pos x="207" y="2564"/>
                </a:cxn>
                <a:cxn ang="0">
                  <a:pos x="244" y="2513"/>
                </a:cxn>
                <a:cxn ang="0">
                  <a:pos x="291" y="2465"/>
                </a:cxn>
                <a:cxn ang="0">
                  <a:pos x="337" y="2414"/>
                </a:cxn>
                <a:cxn ang="0">
                  <a:pos x="386" y="2370"/>
                </a:cxn>
                <a:cxn ang="0">
                  <a:pos x="429" y="2329"/>
                </a:cxn>
                <a:cxn ang="0">
                  <a:pos x="460" y="2298"/>
                </a:cxn>
                <a:cxn ang="0">
                  <a:pos x="607" y="2034"/>
                </a:cxn>
                <a:cxn ang="0">
                  <a:pos x="704" y="1767"/>
                </a:cxn>
                <a:cxn ang="0">
                  <a:pos x="747" y="1493"/>
                </a:cxn>
                <a:cxn ang="0">
                  <a:pos x="743" y="1224"/>
                </a:cxn>
                <a:cxn ang="0">
                  <a:pos x="685" y="956"/>
                </a:cxn>
                <a:cxn ang="0">
                  <a:pos x="582" y="698"/>
                </a:cxn>
                <a:cxn ang="0">
                  <a:pos x="430" y="452"/>
                </a:cxn>
                <a:cxn ang="0">
                  <a:pos x="237" y="223"/>
                </a:cxn>
                <a:cxn ang="0">
                  <a:pos x="207" y="200"/>
                </a:cxn>
                <a:cxn ang="0">
                  <a:pos x="174" y="177"/>
                </a:cxn>
                <a:cxn ang="0">
                  <a:pos x="136" y="148"/>
                </a:cxn>
                <a:cxn ang="0">
                  <a:pos x="101" y="121"/>
                </a:cxn>
                <a:cxn ang="0">
                  <a:pos x="64" y="90"/>
                </a:cxn>
                <a:cxn ang="0">
                  <a:pos x="35" y="61"/>
                </a:cxn>
                <a:cxn ang="0">
                  <a:pos x="12" y="30"/>
                </a:cxn>
                <a:cxn ang="0">
                  <a:pos x="0" y="0"/>
                </a:cxn>
                <a:cxn ang="0">
                  <a:pos x="545" y="99"/>
                </a:cxn>
                <a:cxn ang="0">
                  <a:pos x="944" y="386"/>
                </a:cxn>
                <a:cxn ang="0">
                  <a:pos x="1197" y="795"/>
                </a:cxn>
                <a:cxn ang="0">
                  <a:pos x="1301" y="1270"/>
                </a:cxn>
                <a:cxn ang="0">
                  <a:pos x="1253" y="1749"/>
                </a:cxn>
                <a:cxn ang="0">
                  <a:pos x="1051" y="2180"/>
                </a:cxn>
                <a:cxn ang="0">
                  <a:pos x="692" y="2496"/>
                </a:cxn>
                <a:cxn ang="0">
                  <a:pos x="178" y="2645"/>
                </a:cxn>
              </a:cxnLst>
              <a:rect l="0" t="0" r="r" b="b"/>
              <a:pathLst>
                <a:path w="1301" h="2645">
                  <a:moveTo>
                    <a:pt x="178" y="2645"/>
                  </a:moveTo>
                  <a:lnTo>
                    <a:pt x="182" y="2606"/>
                  </a:lnTo>
                  <a:lnTo>
                    <a:pt x="207" y="2564"/>
                  </a:lnTo>
                  <a:lnTo>
                    <a:pt x="244" y="2513"/>
                  </a:lnTo>
                  <a:lnTo>
                    <a:pt x="291" y="2465"/>
                  </a:lnTo>
                  <a:lnTo>
                    <a:pt x="337" y="2414"/>
                  </a:lnTo>
                  <a:lnTo>
                    <a:pt x="386" y="2370"/>
                  </a:lnTo>
                  <a:lnTo>
                    <a:pt x="429" y="2329"/>
                  </a:lnTo>
                  <a:lnTo>
                    <a:pt x="460" y="2298"/>
                  </a:lnTo>
                  <a:lnTo>
                    <a:pt x="607" y="2034"/>
                  </a:lnTo>
                  <a:lnTo>
                    <a:pt x="704" y="1767"/>
                  </a:lnTo>
                  <a:lnTo>
                    <a:pt x="747" y="1493"/>
                  </a:lnTo>
                  <a:lnTo>
                    <a:pt x="743" y="1224"/>
                  </a:lnTo>
                  <a:lnTo>
                    <a:pt x="685" y="956"/>
                  </a:lnTo>
                  <a:lnTo>
                    <a:pt x="582" y="698"/>
                  </a:lnTo>
                  <a:lnTo>
                    <a:pt x="430" y="452"/>
                  </a:lnTo>
                  <a:lnTo>
                    <a:pt x="237" y="223"/>
                  </a:lnTo>
                  <a:lnTo>
                    <a:pt x="207" y="200"/>
                  </a:lnTo>
                  <a:lnTo>
                    <a:pt x="174" y="177"/>
                  </a:lnTo>
                  <a:lnTo>
                    <a:pt x="136" y="148"/>
                  </a:lnTo>
                  <a:lnTo>
                    <a:pt x="101" y="121"/>
                  </a:lnTo>
                  <a:lnTo>
                    <a:pt x="64" y="90"/>
                  </a:lnTo>
                  <a:lnTo>
                    <a:pt x="35" y="61"/>
                  </a:lnTo>
                  <a:lnTo>
                    <a:pt x="12" y="30"/>
                  </a:lnTo>
                  <a:lnTo>
                    <a:pt x="0" y="0"/>
                  </a:lnTo>
                  <a:lnTo>
                    <a:pt x="545" y="99"/>
                  </a:lnTo>
                  <a:lnTo>
                    <a:pt x="944" y="386"/>
                  </a:lnTo>
                  <a:lnTo>
                    <a:pt x="1197" y="795"/>
                  </a:lnTo>
                  <a:lnTo>
                    <a:pt x="1301" y="1270"/>
                  </a:lnTo>
                  <a:lnTo>
                    <a:pt x="1253" y="1749"/>
                  </a:lnTo>
                  <a:lnTo>
                    <a:pt x="1051" y="2180"/>
                  </a:lnTo>
                  <a:lnTo>
                    <a:pt x="692" y="2496"/>
                  </a:lnTo>
                  <a:lnTo>
                    <a:pt x="178" y="2645"/>
                  </a:lnTo>
                  <a:close/>
                </a:path>
              </a:pathLst>
            </a:custGeom>
            <a:solidFill>
              <a:srgbClr val="E6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40"/>
            <p:cNvSpPr>
              <a:spLocks/>
            </p:cNvSpPr>
            <p:nvPr/>
          </p:nvSpPr>
          <p:spPr bwMode="auto">
            <a:xfrm>
              <a:off x="1886" y="2760"/>
              <a:ext cx="1397" cy="494"/>
            </a:xfrm>
            <a:custGeom>
              <a:avLst/>
              <a:gdLst/>
              <a:ahLst/>
              <a:cxnLst>
                <a:cxn ang="0">
                  <a:pos x="2795" y="904"/>
                </a:cxn>
                <a:cxn ang="0">
                  <a:pos x="2727" y="954"/>
                </a:cxn>
                <a:cxn ang="0">
                  <a:pos x="2628" y="981"/>
                </a:cxn>
                <a:cxn ang="0">
                  <a:pos x="2500" y="989"/>
                </a:cxn>
                <a:cxn ang="0">
                  <a:pos x="2358" y="985"/>
                </a:cxn>
                <a:cxn ang="0">
                  <a:pos x="2201" y="971"/>
                </a:cxn>
                <a:cxn ang="0">
                  <a:pos x="2046" y="954"/>
                </a:cxn>
                <a:cxn ang="0">
                  <a:pos x="1895" y="935"/>
                </a:cxn>
                <a:cxn ang="0">
                  <a:pos x="1759" y="923"/>
                </a:cxn>
                <a:cxn ang="0">
                  <a:pos x="1544" y="906"/>
                </a:cxn>
                <a:cxn ang="0">
                  <a:pos x="1332" y="884"/>
                </a:cxn>
                <a:cxn ang="0">
                  <a:pos x="1121" y="861"/>
                </a:cxn>
                <a:cxn ang="0">
                  <a:pos x="912" y="836"/>
                </a:cxn>
                <a:cxn ang="0">
                  <a:pos x="700" y="807"/>
                </a:cxn>
                <a:cxn ang="0">
                  <a:pos x="489" y="778"/>
                </a:cxn>
                <a:cxn ang="0">
                  <a:pos x="276" y="749"/>
                </a:cxn>
                <a:cxn ang="0">
                  <a:pos x="64" y="719"/>
                </a:cxn>
                <a:cxn ang="0">
                  <a:pos x="41" y="706"/>
                </a:cxn>
                <a:cxn ang="0">
                  <a:pos x="25" y="696"/>
                </a:cxn>
                <a:cxn ang="0">
                  <a:pos x="14" y="686"/>
                </a:cxn>
                <a:cxn ang="0">
                  <a:pos x="8" y="677"/>
                </a:cxn>
                <a:cxn ang="0">
                  <a:pos x="2" y="663"/>
                </a:cxn>
                <a:cxn ang="0">
                  <a:pos x="0" y="648"/>
                </a:cxn>
                <a:cxn ang="0">
                  <a:pos x="0" y="628"/>
                </a:cxn>
                <a:cxn ang="0">
                  <a:pos x="0" y="603"/>
                </a:cxn>
                <a:cxn ang="0">
                  <a:pos x="80" y="440"/>
                </a:cxn>
                <a:cxn ang="0">
                  <a:pos x="188" y="306"/>
                </a:cxn>
                <a:cxn ang="0">
                  <a:pos x="320" y="198"/>
                </a:cxn>
                <a:cxn ang="0">
                  <a:pos x="466" y="115"/>
                </a:cxn>
                <a:cxn ang="0">
                  <a:pos x="615" y="53"/>
                </a:cxn>
                <a:cxn ang="0">
                  <a:pos x="764" y="16"/>
                </a:cxn>
                <a:cxn ang="0">
                  <a:pos x="904" y="0"/>
                </a:cxn>
                <a:cxn ang="0">
                  <a:pos x="1026" y="6"/>
                </a:cxn>
                <a:cxn ang="0">
                  <a:pos x="1125" y="2"/>
                </a:cxn>
                <a:cxn ang="0">
                  <a:pos x="1218" y="4"/>
                </a:cxn>
                <a:cxn ang="0">
                  <a:pos x="1305" y="6"/>
                </a:cxn>
                <a:cxn ang="0">
                  <a:pos x="1393" y="12"/>
                </a:cxn>
                <a:cxn ang="0">
                  <a:pos x="1478" y="14"/>
                </a:cxn>
                <a:cxn ang="0">
                  <a:pos x="1567" y="18"/>
                </a:cxn>
                <a:cxn ang="0">
                  <a:pos x="1658" y="18"/>
                </a:cxn>
                <a:cxn ang="0">
                  <a:pos x="1759" y="14"/>
                </a:cxn>
                <a:cxn ang="0">
                  <a:pos x="1922" y="47"/>
                </a:cxn>
                <a:cxn ang="0">
                  <a:pos x="2095" y="111"/>
                </a:cxn>
                <a:cxn ang="0">
                  <a:pos x="2263" y="194"/>
                </a:cxn>
                <a:cxn ang="0">
                  <a:pos x="2426" y="303"/>
                </a:cxn>
                <a:cxn ang="0">
                  <a:pos x="2566" y="429"/>
                </a:cxn>
                <a:cxn ang="0">
                  <a:pos x="2682" y="572"/>
                </a:cxn>
                <a:cxn ang="0">
                  <a:pos x="2760" y="731"/>
                </a:cxn>
                <a:cxn ang="0">
                  <a:pos x="2795" y="904"/>
                </a:cxn>
              </a:cxnLst>
              <a:rect l="0" t="0" r="r" b="b"/>
              <a:pathLst>
                <a:path w="2795" h="989">
                  <a:moveTo>
                    <a:pt x="2795" y="904"/>
                  </a:moveTo>
                  <a:lnTo>
                    <a:pt x="2727" y="954"/>
                  </a:lnTo>
                  <a:lnTo>
                    <a:pt x="2628" y="981"/>
                  </a:lnTo>
                  <a:lnTo>
                    <a:pt x="2500" y="989"/>
                  </a:lnTo>
                  <a:lnTo>
                    <a:pt x="2358" y="985"/>
                  </a:lnTo>
                  <a:lnTo>
                    <a:pt x="2201" y="971"/>
                  </a:lnTo>
                  <a:lnTo>
                    <a:pt x="2046" y="954"/>
                  </a:lnTo>
                  <a:lnTo>
                    <a:pt x="1895" y="935"/>
                  </a:lnTo>
                  <a:lnTo>
                    <a:pt x="1759" y="923"/>
                  </a:lnTo>
                  <a:lnTo>
                    <a:pt x="1544" y="906"/>
                  </a:lnTo>
                  <a:lnTo>
                    <a:pt x="1332" y="884"/>
                  </a:lnTo>
                  <a:lnTo>
                    <a:pt x="1121" y="861"/>
                  </a:lnTo>
                  <a:lnTo>
                    <a:pt x="912" y="836"/>
                  </a:lnTo>
                  <a:lnTo>
                    <a:pt x="700" y="807"/>
                  </a:lnTo>
                  <a:lnTo>
                    <a:pt x="489" y="778"/>
                  </a:lnTo>
                  <a:lnTo>
                    <a:pt x="276" y="749"/>
                  </a:lnTo>
                  <a:lnTo>
                    <a:pt x="64" y="719"/>
                  </a:lnTo>
                  <a:lnTo>
                    <a:pt x="41" y="706"/>
                  </a:lnTo>
                  <a:lnTo>
                    <a:pt x="25" y="696"/>
                  </a:lnTo>
                  <a:lnTo>
                    <a:pt x="14" y="686"/>
                  </a:lnTo>
                  <a:lnTo>
                    <a:pt x="8" y="677"/>
                  </a:lnTo>
                  <a:lnTo>
                    <a:pt x="2" y="663"/>
                  </a:lnTo>
                  <a:lnTo>
                    <a:pt x="0" y="648"/>
                  </a:lnTo>
                  <a:lnTo>
                    <a:pt x="0" y="628"/>
                  </a:lnTo>
                  <a:lnTo>
                    <a:pt x="0" y="603"/>
                  </a:lnTo>
                  <a:lnTo>
                    <a:pt x="80" y="440"/>
                  </a:lnTo>
                  <a:lnTo>
                    <a:pt x="188" y="306"/>
                  </a:lnTo>
                  <a:lnTo>
                    <a:pt x="320" y="198"/>
                  </a:lnTo>
                  <a:lnTo>
                    <a:pt x="466" y="115"/>
                  </a:lnTo>
                  <a:lnTo>
                    <a:pt x="615" y="53"/>
                  </a:lnTo>
                  <a:lnTo>
                    <a:pt x="764" y="16"/>
                  </a:lnTo>
                  <a:lnTo>
                    <a:pt x="904" y="0"/>
                  </a:lnTo>
                  <a:lnTo>
                    <a:pt x="1026" y="6"/>
                  </a:lnTo>
                  <a:lnTo>
                    <a:pt x="1125" y="2"/>
                  </a:lnTo>
                  <a:lnTo>
                    <a:pt x="1218" y="4"/>
                  </a:lnTo>
                  <a:lnTo>
                    <a:pt x="1305" y="6"/>
                  </a:lnTo>
                  <a:lnTo>
                    <a:pt x="1393" y="12"/>
                  </a:lnTo>
                  <a:lnTo>
                    <a:pt x="1478" y="14"/>
                  </a:lnTo>
                  <a:lnTo>
                    <a:pt x="1567" y="18"/>
                  </a:lnTo>
                  <a:lnTo>
                    <a:pt x="1658" y="18"/>
                  </a:lnTo>
                  <a:lnTo>
                    <a:pt x="1759" y="14"/>
                  </a:lnTo>
                  <a:lnTo>
                    <a:pt x="1922" y="47"/>
                  </a:lnTo>
                  <a:lnTo>
                    <a:pt x="2095" y="111"/>
                  </a:lnTo>
                  <a:lnTo>
                    <a:pt x="2263" y="194"/>
                  </a:lnTo>
                  <a:lnTo>
                    <a:pt x="2426" y="303"/>
                  </a:lnTo>
                  <a:lnTo>
                    <a:pt x="2566" y="429"/>
                  </a:lnTo>
                  <a:lnTo>
                    <a:pt x="2682" y="572"/>
                  </a:lnTo>
                  <a:lnTo>
                    <a:pt x="2760" y="731"/>
                  </a:lnTo>
                  <a:lnTo>
                    <a:pt x="2795" y="904"/>
                  </a:lnTo>
                  <a:close/>
                </a:path>
              </a:pathLst>
            </a:custGeom>
            <a:solidFill>
              <a:srgbClr val="FFB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41"/>
            <p:cNvSpPr>
              <a:spLocks/>
            </p:cNvSpPr>
            <p:nvPr/>
          </p:nvSpPr>
          <p:spPr bwMode="auto">
            <a:xfrm>
              <a:off x="1994" y="1376"/>
              <a:ext cx="1255" cy="1379"/>
            </a:xfrm>
            <a:custGeom>
              <a:avLst/>
              <a:gdLst/>
              <a:ahLst/>
              <a:cxnLst>
                <a:cxn ang="0">
                  <a:pos x="1794" y="2649"/>
                </a:cxn>
                <a:cxn ang="0">
                  <a:pos x="1505" y="2725"/>
                </a:cxn>
                <a:cxn ang="0">
                  <a:pos x="1245" y="2757"/>
                </a:cxn>
                <a:cxn ang="0">
                  <a:pos x="1011" y="2740"/>
                </a:cxn>
                <a:cxn ang="0">
                  <a:pos x="799" y="2680"/>
                </a:cxn>
                <a:cxn ang="0">
                  <a:pos x="605" y="2569"/>
                </a:cxn>
                <a:cxn ang="0">
                  <a:pos x="431" y="2412"/>
                </a:cxn>
                <a:cxn ang="0">
                  <a:pos x="272" y="2207"/>
                </a:cxn>
                <a:cxn ang="0">
                  <a:pos x="125" y="1957"/>
                </a:cxn>
                <a:cxn ang="0">
                  <a:pos x="55" y="1709"/>
                </a:cxn>
                <a:cxn ang="0">
                  <a:pos x="12" y="1468"/>
                </a:cxn>
                <a:cxn ang="0">
                  <a:pos x="0" y="1234"/>
                </a:cxn>
                <a:cxn ang="0">
                  <a:pos x="26" y="1009"/>
                </a:cxn>
                <a:cxn ang="0">
                  <a:pos x="86" y="790"/>
                </a:cxn>
                <a:cxn ang="0">
                  <a:pos x="192" y="584"/>
                </a:cxn>
                <a:cxn ang="0">
                  <a:pos x="344" y="386"/>
                </a:cxn>
                <a:cxn ang="0">
                  <a:pos x="549" y="202"/>
                </a:cxn>
                <a:cxn ang="0">
                  <a:pos x="827" y="64"/>
                </a:cxn>
                <a:cxn ang="0">
                  <a:pos x="1102" y="0"/>
                </a:cxn>
                <a:cxn ang="0">
                  <a:pos x="1370" y="4"/>
                </a:cxn>
                <a:cxn ang="0">
                  <a:pos x="1626" y="74"/>
                </a:cxn>
                <a:cxn ang="0">
                  <a:pos x="1858" y="198"/>
                </a:cxn>
                <a:cxn ang="0">
                  <a:pos x="2070" y="379"/>
                </a:cxn>
                <a:cxn ang="0">
                  <a:pos x="2246" y="605"/>
                </a:cxn>
                <a:cxn ang="0">
                  <a:pos x="2390" y="877"/>
                </a:cxn>
                <a:cxn ang="0">
                  <a:pos x="2461" y="1094"/>
                </a:cxn>
                <a:cxn ang="0">
                  <a:pos x="2506" y="1323"/>
                </a:cxn>
                <a:cxn ang="0">
                  <a:pos x="2512" y="1557"/>
                </a:cxn>
                <a:cxn ang="0">
                  <a:pos x="2479" y="1796"/>
                </a:cxn>
                <a:cxn ang="0">
                  <a:pos x="2394" y="2027"/>
                </a:cxn>
                <a:cxn ang="0">
                  <a:pos x="2258" y="2251"/>
                </a:cxn>
                <a:cxn ang="0">
                  <a:pos x="2058" y="2459"/>
                </a:cxn>
                <a:cxn ang="0">
                  <a:pos x="1794" y="2649"/>
                </a:cxn>
              </a:cxnLst>
              <a:rect l="0" t="0" r="r" b="b"/>
              <a:pathLst>
                <a:path w="2512" h="2757">
                  <a:moveTo>
                    <a:pt x="1794" y="2649"/>
                  </a:moveTo>
                  <a:lnTo>
                    <a:pt x="1505" y="2725"/>
                  </a:lnTo>
                  <a:lnTo>
                    <a:pt x="1245" y="2757"/>
                  </a:lnTo>
                  <a:lnTo>
                    <a:pt x="1011" y="2740"/>
                  </a:lnTo>
                  <a:lnTo>
                    <a:pt x="799" y="2680"/>
                  </a:lnTo>
                  <a:lnTo>
                    <a:pt x="605" y="2569"/>
                  </a:lnTo>
                  <a:lnTo>
                    <a:pt x="431" y="2412"/>
                  </a:lnTo>
                  <a:lnTo>
                    <a:pt x="272" y="2207"/>
                  </a:lnTo>
                  <a:lnTo>
                    <a:pt x="125" y="1957"/>
                  </a:lnTo>
                  <a:lnTo>
                    <a:pt x="55" y="1709"/>
                  </a:lnTo>
                  <a:lnTo>
                    <a:pt x="12" y="1468"/>
                  </a:lnTo>
                  <a:lnTo>
                    <a:pt x="0" y="1234"/>
                  </a:lnTo>
                  <a:lnTo>
                    <a:pt x="26" y="1009"/>
                  </a:lnTo>
                  <a:lnTo>
                    <a:pt x="86" y="790"/>
                  </a:lnTo>
                  <a:lnTo>
                    <a:pt x="192" y="584"/>
                  </a:lnTo>
                  <a:lnTo>
                    <a:pt x="344" y="386"/>
                  </a:lnTo>
                  <a:lnTo>
                    <a:pt x="549" y="202"/>
                  </a:lnTo>
                  <a:lnTo>
                    <a:pt x="827" y="64"/>
                  </a:lnTo>
                  <a:lnTo>
                    <a:pt x="1102" y="0"/>
                  </a:lnTo>
                  <a:lnTo>
                    <a:pt x="1370" y="4"/>
                  </a:lnTo>
                  <a:lnTo>
                    <a:pt x="1626" y="74"/>
                  </a:lnTo>
                  <a:lnTo>
                    <a:pt x="1858" y="198"/>
                  </a:lnTo>
                  <a:lnTo>
                    <a:pt x="2070" y="379"/>
                  </a:lnTo>
                  <a:lnTo>
                    <a:pt x="2246" y="605"/>
                  </a:lnTo>
                  <a:lnTo>
                    <a:pt x="2390" y="877"/>
                  </a:lnTo>
                  <a:lnTo>
                    <a:pt x="2461" y="1094"/>
                  </a:lnTo>
                  <a:lnTo>
                    <a:pt x="2506" y="1323"/>
                  </a:lnTo>
                  <a:lnTo>
                    <a:pt x="2512" y="1557"/>
                  </a:lnTo>
                  <a:lnTo>
                    <a:pt x="2479" y="1796"/>
                  </a:lnTo>
                  <a:lnTo>
                    <a:pt x="2394" y="2027"/>
                  </a:lnTo>
                  <a:lnTo>
                    <a:pt x="2258" y="2251"/>
                  </a:lnTo>
                  <a:lnTo>
                    <a:pt x="2058" y="2459"/>
                  </a:lnTo>
                  <a:lnTo>
                    <a:pt x="1794" y="2649"/>
                  </a:lnTo>
                  <a:close/>
                </a:path>
              </a:pathLst>
            </a:custGeom>
            <a:solidFill>
              <a:srgbClr val="FF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42"/>
            <p:cNvSpPr>
              <a:spLocks/>
            </p:cNvSpPr>
            <p:nvPr/>
          </p:nvSpPr>
          <p:spPr bwMode="auto">
            <a:xfrm>
              <a:off x="2049" y="1447"/>
              <a:ext cx="1120" cy="1236"/>
            </a:xfrm>
            <a:custGeom>
              <a:avLst/>
              <a:gdLst/>
              <a:ahLst/>
              <a:cxnLst>
                <a:cxn ang="0">
                  <a:pos x="2240" y="1349"/>
                </a:cxn>
                <a:cxn ang="0">
                  <a:pos x="2180" y="1656"/>
                </a:cxn>
                <a:cxn ang="0">
                  <a:pos x="2067" y="1921"/>
                </a:cxn>
                <a:cxn ang="0">
                  <a:pos x="1908" y="2140"/>
                </a:cxn>
                <a:cxn ang="0">
                  <a:pos x="1714" y="2311"/>
                </a:cxn>
                <a:cxn ang="0">
                  <a:pos x="1482" y="2422"/>
                </a:cxn>
                <a:cxn ang="0">
                  <a:pos x="1224" y="2472"/>
                </a:cxn>
                <a:cxn ang="0">
                  <a:pos x="942" y="2455"/>
                </a:cxn>
                <a:cxn ang="0">
                  <a:pos x="648" y="2369"/>
                </a:cxn>
                <a:cxn ang="0">
                  <a:pos x="407" y="2156"/>
                </a:cxn>
                <a:cxn ang="0">
                  <a:pos x="221" y="1921"/>
                </a:cxn>
                <a:cxn ang="0">
                  <a:pos x="89" y="1667"/>
                </a:cxn>
                <a:cxn ang="0">
                  <a:pos x="15" y="1404"/>
                </a:cxn>
                <a:cxn ang="0">
                  <a:pos x="0" y="1128"/>
                </a:cxn>
                <a:cxn ang="0">
                  <a:pos x="50" y="851"/>
                </a:cxn>
                <a:cxn ang="0">
                  <a:pos x="167" y="574"/>
                </a:cxn>
                <a:cxn ang="0">
                  <a:pos x="355" y="302"/>
                </a:cxn>
                <a:cxn ang="0">
                  <a:pos x="475" y="204"/>
                </a:cxn>
                <a:cxn ang="0">
                  <a:pos x="599" y="124"/>
                </a:cxn>
                <a:cxn ang="0">
                  <a:pos x="723" y="64"/>
                </a:cxn>
                <a:cxn ang="0">
                  <a:pos x="855" y="23"/>
                </a:cxn>
                <a:cxn ang="0">
                  <a:pos x="989" y="0"/>
                </a:cxn>
                <a:cxn ang="0">
                  <a:pos x="1133" y="2"/>
                </a:cxn>
                <a:cxn ang="0">
                  <a:pos x="1284" y="21"/>
                </a:cxn>
                <a:cxn ang="0">
                  <a:pos x="1447" y="66"/>
                </a:cxn>
                <a:cxn ang="0">
                  <a:pos x="1635" y="165"/>
                </a:cxn>
                <a:cxn ang="0">
                  <a:pos x="1794" y="287"/>
                </a:cxn>
                <a:cxn ang="0">
                  <a:pos x="1926" y="427"/>
                </a:cxn>
                <a:cxn ang="0">
                  <a:pos x="2034" y="586"/>
                </a:cxn>
                <a:cxn ang="0">
                  <a:pos x="2116" y="758"/>
                </a:cxn>
                <a:cxn ang="0">
                  <a:pos x="2178" y="944"/>
                </a:cxn>
                <a:cxn ang="0">
                  <a:pos x="2217" y="1140"/>
                </a:cxn>
                <a:cxn ang="0">
                  <a:pos x="2240" y="1349"/>
                </a:cxn>
              </a:cxnLst>
              <a:rect l="0" t="0" r="r" b="b"/>
              <a:pathLst>
                <a:path w="2240" h="2472">
                  <a:moveTo>
                    <a:pt x="2240" y="1349"/>
                  </a:moveTo>
                  <a:lnTo>
                    <a:pt x="2180" y="1656"/>
                  </a:lnTo>
                  <a:lnTo>
                    <a:pt x="2067" y="1921"/>
                  </a:lnTo>
                  <a:lnTo>
                    <a:pt x="1908" y="2140"/>
                  </a:lnTo>
                  <a:lnTo>
                    <a:pt x="1714" y="2311"/>
                  </a:lnTo>
                  <a:lnTo>
                    <a:pt x="1482" y="2422"/>
                  </a:lnTo>
                  <a:lnTo>
                    <a:pt x="1224" y="2472"/>
                  </a:lnTo>
                  <a:lnTo>
                    <a:pt x="942" y="2455"/>
                  </a:lnTo>
                  <a:lnTo>
                    <a:pt x="648" y="2369"/>
                  </a:lnTo>
                  <a:lnTo>
                    <a:pt x="407" y="2156"/>
                  </a:lnTo>
                  <a:lnTo>
                    <a:pt x="221" y="1921"/>
                  </a:lnTo>
                  <a:lnTo>
                    <a:pt x="89" y="1667"/>
                  </a:lnTo>
                  <a:lnTo>
                    <a:pt x="15" y="1404"/>
                  </a:lnTo>
                  <a:lnTo>
                    <a:pt x="0" y="1128"/>
                  </a:lnTo>
                  <a:lnTo>
                    <a:pt x="50" y="851"/>
                  </a:lnTo>
                  <a:lnTo>
                    <a:pt x="167" y="574"/>
                  </a:lnTo>
                  <a:lnTo>
                    <a:pt x="355" y="302"/>
                  </a:lnTo>
                  <a:lnTo>
                    <a:pt x="475" y="204"/>
                  </a:lnTo>
                  <a:lnTo>
                    <a:pt x="599" y="124"/>
                  </a:lnTo>
                  <a:lnTo>
                    <a:pt x="723" y="64"/>
                  </a:lnTo>
                  <a:lnTo>
                    <a:pt x="855" y="23"/>
                  </a:lnTo>
                  <a:lnTo>
                    <a:pt x="989" y="0"/>
                  </a:lnTo>
                  <a:lnTo>
                    <a:pt x="1133" y="2"/>
                  </a:lnTo>
                  <a:lnTo>
                    <a:pt x="1284" y="21"/>
                  </a:lnTo>
                  <a:lnTo>
                    <a:pt x="1447" y="66"/>
                  </a:lnTo>
                  <a:lnTo>
                    <a:pt x="1635" y="165"/>
                  </a:lnTo>
                  <a:lnTo>
                    <a:pt x="1794" y="287"/>
                  </a:lnTo>
                  <a:lnTo>
                    <a:pt x="1926" y="427"/>
                  </a:lnTo>
                  <a:lnTo>
                    <a:pt x="2034" y="586"/>
                  </a:lnTo>
                  <a:lnTo>
                    <a:pt x="2116" y="758"/>
                  </a:lnTo>
                  <a:lnTo>
                    <a:pt x="2178" y="944"/>
                  </a:lnTo>
                  <a:lnTo>
                    <a:pt x="2217" y="1140"/>
                  </a:lnTo>
                  <a:lnTo>
                    <a:pt x="2240" y="13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43"/>
            <p:cNvSpPr>
              <a:spLocks/>
            </p:cNvSpPr>
            <p:nvPr/>
          </p:nvSpPr>
          <p:spPr bwMode="auto">
            <a:xfrm>
              <a:off x="2079" y="1490"/>
              <a:ext cx="1049" cy="1159"/>
            </a:xfrm>
            <a:custGeom>
              <a:avLst/>
              <a:gdLst/>
              <a:ahLst/>
              <a:cxnLst>
                <a:cxn ang="0">
                  <a:pos x="1753" y="2075"/>
                </a:cxn>
                <a:cxn ang="0">
                  <a:pos x="1197" y="2319"/>
                </a:cxn>
                <a:cxn ang="0">
                  <a:pos x="720" y="2271"/>
                </a:cxn>
                <a:cxn ang="0">
                  <a:pos x="343" y="2003"/>
                </a:cxn>
                <a:cxn ang="0">
                  <a:pos x="97" y="1594"/>
                </a:cxn>
                <a:cxn ang="0">
                  <a:pos x="0" y="1113"/>
                </a:cxn>
                <a:cxn ang="0">
                  <a:pos x="82" y="638"/>
                </a:cxn>
                <a:cxn ang="0">
                  <a:pos x="363" y="243"/>
                </a:cxn>
                <a:cxn ang="0">
                  <a:pos x="871" y="2"/>
                </a:cxn>
                <a:cxn ang="0">
                  <a:pos x="1092" y="0"/>
                </a:cxn>
                <a:cxn ang="0">
                  <a:pos x="1290" y="31"/>
                </a:cxn>
                <a:cxn ang="0">
                  <a:pos x="1462" y="93"/>
                </a:cxn>
                <a:cxn ang="0">
                  <a:pos x="1616" y="186"/>
                </a:cxn>
                <a:cxn ang="0">
                  <a:pos x="1747" y="307"/>
                </a:cxn>
                <a:cxn ang="0">
                  <a:pos x="1864" y="458"/>
                </a:cxn>
                <a:cxn ang="0">
                  <a:pos x="1965" y="634"/>
                </a:cxn>
                <a:cxn ang="0">
                  <a:pos x="2054" y="840"/>
                </a:cxn>
                <a:cxn ang="0">
                  <a:pos x="2085" y="1003"/>
                </a:cxn>
                <a:cxn ang="0">
                  <a:pos x="2098" y="1169"/>
                </a:cxn>
                <a:cxn ang="0">
                  <a:pos x="2093" y="1330"/>
                </a:cxn>
                <a:cxn ang="0">
                  <a:pos x="2067" y="1493"/>
                </a:cxn>
                <a:cxn ang="0">
                  <a:pos x="2019" y="1648"/>
                </a:cxn>
                <a:cxn ang="0">
                  <a:pos x="1953" y="1798"/>
                </a:cxn>
                <a:cxn ang="0">
                  <a:pos x="1864" y="1941"/>
                </a:cxn>
                <a:cxn ang="0">
                  <a:pos x="1753" y="2075"/>
                </a:cxn>
              </a:cxnLst>
              <a:rect l="0" t="0" r="r" b="b"/>
              <a:pathLst>
                <a:path w="2098" h="2319">
                  <a:moveTo>
                    <a:pt x="1753" y="2075"/>
                  </a:moveTo>
                  <a:lnTo>
                    <a:pt x="1197" y="2319"/>
                  </a:lnTo>
                  <a:lnTo>
                    <a:pt x="720" y="2271"/>
                  </a:lnTo>
                  <a:lnTo>
                    <a:pt x="343" y="2003"/>
                  </a:lnTo>
                  <a:lnTo>
                    <a:pt x="97" y="1594"/>
                  </a:lnTo>
                  <a:lnTo>
                    <a:pt x="0" y="1113"/>
                  </a:lnTo>
                  <a:lnTo>
                    <a:pt x="82" y="638"/>
                  </a:lnTo>
                  <a:lnTo>
                    <a:pt x="363" y="243"/>
                  </a:lnTo>
                  <a:lnTo>
                    <a:pt x="871" y="2"/>
                  </a:lnTo>
                  <a:lnTo>
                    <a:pt x="1092" y="0"/>
                  </a:lnTo>
                  <a:lnTo>
                    <a:pt x="1290" y="31"/>
                  </a:lnTo>
                  <a:lnTo>
                    <a:pt x="1462" y="93"/>
                  </a:lnTo>
                  <a:lnTo>
                    <a:pt x="1616" y="186"/>
                  </a:lnTo>
                  <a:lnTo>
                    <a:pt x="1747" y="307"/>
                  </a:lnTo>
                  <a:lnTo>
                    <a:pt x="1864" y="458"/>
                  </a:lnTo>
                  <a:lnTo>
                    <a:pt x="1965" y="634"/>
                  </a:lnTo>
                  <a:lnTo>
                    <a:pt x="2054" y="840"/>
                  </a:lnTo>
                  <a:lnTo>
                    <a:pt x="2085" y="1003"/>
                  </a:lnTo>
                  <a:lnTo>
                    <a:pt x="2098" y="1169"/>
                  </a:lnTo>
                  <a:lnTo>
                    <a:pt x="2093" y="1330"/>
                  </a:lnTo>
                  <a:lnTo>
                    <a:pt x="2067" y="1493"/>
                  </a:lnTo>
                  <a:lnTo>
                    <a:pt x="2019" y="1648"/>
                  </a:lnTo>
                  <a:lnTo>
                    <a:pt x="1953" y="1798"/>
                  </a:lnTo>
                  <a:lnTo>
                    <a:pt x="1864" y="1941"/>
                  </a:lnTo>
                  <a:lnTo>
                    <a:pt x="1753" y="2075"/>
                  </a:lnTo>
                  <a:close/>
                </a:path>
              </a:pathLst>
            </a:custGeom>
            <a:solidFill>
              <a:srgbClr val="FFF0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44"/>
            <p:cNvSpPr>
              <a:spLocks/>
            </p:cNvSpPr>
            <p:nvPr/>
          </p:nvSpPr>
          <p:spPr bwMode="auto">
            <a:xfrm>
              <a:off x="2277" y="1767"/>
              <a:ext cx="648" cy="715"/>
            </a:xfrm>
            <a:custGeom>
              <a:avLst/>
              <a:gdLst/>
              <a:ahLst/>
              <a:cxnLst>
                <a:cxn ang="0">
                  <a:pos x="1090" y="1279"/>
                </a:cxn>
                <a:cxn ang="0">
                  <a:pos x="744" y="1431"/>
                </a:cxn>
                <a:cxn ang="0">
                  <a:pos x="448" y="1402"/>
                </a:cxn>
                <a:cxn ang="0">
                  <a:pos x="213" y="1237"/>
                </a:cxn>
                <a:cxn ang="0">
                  <a:pos x="62" y="987"/>
                </a:cxn>
                <a:cxn ang="0">
                  <a:pos x="0" y="690"/>
                </a:cxn>
                <a:cxn ang="0">
                  <a:pos x="50" y="397"/>
                </a:cxn>
                <a:cxn ang="0">
                  <a:pos x="225" y="151"/>
                </a:cxn>
                <a:cxn ang="0">
                  <a:pos x="539" y="2"/>
                </a:cxn>
                <a:cxn ang="0">
                  <a:pos x="677" y="0"/>
                </a:cxn>
                <a:cxn ang="0">
                  <a:pos x="799" y="21"/>
                </a:cxn>
                <a:cxn ang="0">
                  <a:pos x="905" y="60"/>
                </a:cxn>
                <a:cxn ang="0">
                  <a:pos x="1000" y="118"/>
                </a:cxn>
                <a:cxn ang="0">
                  <a:pos x="1080" y="192"/>
                </a:cxn>
                <a:cxn ang="0">
                  <a:pos x="1152" y="285"/>
                </a:cxn>
                <a:cxn ang="0">
                  <a:pos x="1212" y="393"/>
                </a:cxn>
                <a:cxn ang="0">
                  <a:pos x="1266" y="519"/>
                </a:cxn>
                <a:cxn ang="0">
                  <a:pos x="1285" y="618"/>
                </a:cxn>
                <a:cxn ang="0">
                  <a:pos x="1295" y="721"/>
                </a:cxn>
                <a:cxn ang="0">
                  <a:pos x="1291" y="820"/>
                </a:cxn>
                <a:cxn ang="0">
                  <a:pos x="1278" y="921"/>
                </a:cxn>
                <a:cxn ang="0">
                  <a:pos x="1249" y="1016"/>
                </a:cxn>
                <a:cxn ang="0">
                  <a:pos x="1208" y="1109"/>
                </a:cxn>
                <a:cxn ang="0">
                  <a:pos x="1154" y="1196"/>
                </a:cxn>
                <a:cxn ang="0">
                  <a:pos x="1090" y="1279"/>
                </a:cxn>
              </a:cxnLst>
              <a:rect l="0" t="0" r="r" b="b"/>
              <a:pathLst>
                <a:path w="1295" h="1431">
                  <a:moveTo>
                    <a:pt x="1090" y="1279"/>
                  </a:moveTo>
                  <a:lnTo>
                    <a:pt x="744" y="1431"/>
                  </a:lnTo>
                  <a:lnTo>
                    <a:pt x="448" y="1402"/>
                  </a:lnTo>
                  <a:lnTo>
                    <a:pt x="213" y="1237"/>
                  </a:lnTo>
                  <a:lnTo>
                    <a:pt x="62" y="987"/>
                  </a:lnTo>
                  <a:lnTo>
                    <a:pt x="0" y="690"/>
                  </a:lnTo>
                  <a:lnTo>
                    <a:pt x="50" y="397"/>
                  </a:lnTo>
                  <a:lnTo>
                    <a:pt x="225" y="151"/>
                  </a:lnTo>
                  <a:lnTo>
                    <a:pt x="539" y="2"/>
                  </a:lnTo>
                  <a:lnTo>
                    <a:pt x="677" y="0"/>
                  </a:lnTo>
                  <a:lnTo>
                    <a:pt x="799" y="21"/>
                  </a:lnTo>
                  <a:lnTo>
                    <a:pt x="905" y="60"/>
                  </a:lnTo>
                  <a:lnTo>
                    <a:pt x="1000" y="118"/>
                  </a:lnTo>
                  <a:lnTo>
                    <a:pt x="1080" y="192"/>
                  </a:lnTo>
                  <a:lnTo>
                    <a:pt x="1152" y="285"/>
                  </a:lnTo>
                  <a:lnTo>
                    <a:pt x="1212" y="393"/>
                  </a:lnTo>
                  <a:lnTo>
                    <a:pt x="1266" y="519"/>
                  </a:lnTo>
                  <a:lnTo>
                    <a:pt x="1285" y="618"/>
                  </a:lnTo>
                  <a:lnTo>
                    <a:pt x="1295" y="721"/>
                  </a:lnTo>
                  <a:lnTo>
                    <a:pt x="1291" y="820"/>
                  </a:lnTo>
                  <a:lnTo>
                    <a:pt x="1278" y="921"/>
                  </a:lnTo>
                  <a:lnTo>
                    <a:pt x="1249" y="1016"/>
                  </a:lnTo>
                  <a:lnTo>
                    <a:pt x="1208" y="1109"/>
                  </a:lnTo>
                  <a:lnTo>
                    <a:pt x="1154" y="1196"/>
                  </a:lnTo>
                  <a:lnTo>
                    <a:pt x="1090" y="1279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45"/>
            <p:cNvSpPr>
              <a:spLocks/>
            </p:cNvSpPr>
            <p:nvPr/>
          </p:nvSpPr>
          <p:spPr bwMode="auto">
            <a:xfrm>
              <a:off x="2285" y="2416"/>
              <a:ext cx="82" cy="82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95" y="0"/>
                </a:cxn>
                <a:cxn ang="0">
                  <a:pos x="111" y="6"/>
                </a:cxn>
                <a:cxn ang="0">
                  <a:pos x="124" y="13"/>
                </a:cxn>
                <a:cxn ang="0">
                  <a:pos x="138" y="25"/>
                </a:cxn>
                <a:cxn ang="0">
                  <a:pos x="148" y="37"/>
                </a:cxn>
                <a:cxn ang="0">
                  <a:pos x="157" y="52"/>
                </a:cxn>
                <a:cxn ang="0">
                  <a:pos x="161" y="68"/>
                </a:cxn>
                <a:cxn ang="0">
                  <a:pos x="165" y="85"/>
                </a:cxn>
                <a:cxn ang="0">
                  <a:pos x="161" y="99"/>
                </a:cxn>
                <a:cxn ang="0">
                  <a:pos x="157" y="114"/>
                </a:cxn>
                <a:cxn ang="0">
                  <a:pos x="148" y="126"/>
                </a:cxn>
                <a:cxn ang="0">
                  <a:pos x="138" y="139"/>
                </a:cxn>
                <a:cxn ang="0">
                  <a:pos x="124" y="147"/>
                </a:cxn>
                <a:cxn ang="0">
                  <a:pos x="111" y="155"/>
                </a:cxn>
                <a:cxn ang="0">
                  <a:pos x="95" y="159"/>
                </a:cxn>
                <a:cxn ang="0">
                  <a:pos x="80" y="163"/>
                </a:cxn>
                <a:cxn ang="0">
                  <a:pos x="62" y="159"/>
                </a:cxn>
                <a:cxn ang="0">
                  <a:pos x="47" y="155"/>
                </a:cxn>
                <a:cxn ang="0">
                  <a:pos x="31" y="147"/>
                </a:cxn>
                <a:cxn ang="0">
                  <a:pos x="22" y="139"/>
                </a:cxn>
                <a:cxn ang="0">
                  <a:pos x="10" y="126"/>
                </a:cxn>
                <a:cxn ang="0">
                  <a:pos x="4" y="114"/>
                </a:cxn>
                <a:cxn ang="0">
                  <a:pos x="0" y="99"/>
                </a:cxn>
                <a:cxn ang="0">
                  <a:pos x="0" y="85"/>
                </a:cxn>
                <a:cxn ang="0">
                  <a:pos x="0" y="68"/>
                </a:cxn>
                <a:cxn ang="0">
                  <a:pos x="4" y="52"/>
                </a:cxn>
                <a:cxn ang="0">
                  <a:pos x="10" y="37"/>
                </a:cxn>
                <a:cxn ang="0">
                  <a:pos x="22" y="25"/>
                </a:cxn>
                <a:cxn ang="0">
                  <a:pos x="31" y="13"/>
                </a:cxn>
                <a:cxn ang="0">
                  <a:pos x="47" y="6"/>
                </a:cxn>
                <a:cxn ang="0">
                  <a:pos x="62" y="0"/>
                </a:cxn>
                <a:cxn ang="0">
                  <a:pos x="80" y="0"/>
                </a:cxn>
              </a:cxnLst>
              <a:rect l="0" t="0" r="r" b="b"/>
              <a:pathLst>
                <a:path w="165" h="163">
                  <a:moveTo>
                    <a:pt x="80" y="0"/>
                  </a:moveTo>
                  <a:lnTo>
                    <a:pt x="95" y="0"/>
                  </a:lnTo>
                  <a:lnTo>
                    <a:pt x="111" y="6"/>
                  </a:lnTo>
                  <a:lnTo>
                    <a:pt x="124" y="13"/>
                  </a:lnTo>
                  <a:lnTo>
                    <a:pt x="138" y="25"/>
                  </a:lnTo>
                  <a:lnTo>
                    <a:pt x="148" y="37"/>
                  </a:lnTo>
                  <a:lnTo>
                    <a:pt x="157" y="52"/>
                  </a:lnTo>
                  <a:lnTo>
                    <a:pt x="161" y="68"/>
                  </a:lnTo>
                  <a:lnTo>
                    <a:pt x="165" y="85"/>
                  </a:lnTo>
                  <a:lnTo>
                    <a:pt x="161" y="99"/>
                  </a:lnTo>
                  <a:lnTo>
                    <a:pt x="157" y="114"/>
                  </a:lnTo>
                  <a:lnTo>
                    <a:pt x="148" y="126"/>
                  </a:lnTo>
                  <a:lnTo>
                    <a:pt x="138" y="139"/>
                  </a:lnTo>
                  <a:lnTo>
                    <a:pt x="124" y="147"/>
                  </a:lnTo>
                  <a:lnTo>
                    <a:pt x="111" y="155"/>
                  </a:lnTo>
                  <a:lnTo>
                    <a:pt x="95" y="159"/>
                  </a:lnTo>
                  <a:lnTo>
                    <a:pt x="80" y="163"/>
                  </a:lnTo>
                  <a:lnTo>
                    <a:pt x="62" y="159"/>
                  </a:lnTo>
                  <a:lnTo>
                    <a:pt x="47" y="155"/>
                  </a:lnTo>
                  <a:lnTo>
                    <a:pt x="31" y="147"/>
                  </a:lnTo>
                  <a:lnTo>
                    <a:pt x="22" y="139"/>
                  </a:lnTo>
                  <a:lnTo>
                    <a:pt x="10" y="126"/>
                  </a:lnTo>
                  <a:lnTo>
                    <a:pt x="4" y="114"/>
                  </a:lnTo>
                  <a:lnTo>
                    <a:pt x="0" y="99"/>
                  </a:lnTo>
                  <a:lnTo>
                    <a:pt x="0" y="85"/>
                  </a:lnTo>
                  <a:lnTo>
                    <a:pt x="0" y="68"/>
                  </a:lnTo>
                  <a:lnTo>
                    <a:pt x="4" y="52"/>
                  </a:lnTo>
                  <a:lnTo>
                    <a:pt x="10" y="37"/>
                  </a:lnTo>
                  <a:lnTo>
                    <a:pt x="22" y="25"/>
                  </a:lnTo>
                  <a:lnTo>
                    <a:pt x="31" y="13"/>
                  </a:lnTo>
                  <a:lnTo>
                    <a:pt x="47" y="6"/>
                  </a:lnTo>
                  <a:lnTo>
                    <a:pt x="62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46"/>
            <p:cNvSpPr>
              <a:spLocks/>
            </p:cNvSpPr>
            <p:nvPr/>
          </p:nvSpPr>
          <p:spPr bwMode="auto">
            <a:xfrm>
              <a:off x="2815" y="1634"/>
              <a:ext cx="81" cy="82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101" y="0"/>
                </a:cxn>
                <a:cxn ang="0">
                  <a:pos x="116" y="6"/>
                </a:cxn>
                <a:cxn ang="0">
                  <a:pos x="128" y="14"/>
                </a:cxn>
                <a:cxn ang="0">
                  <a:pos x="142" y="25"/>
                </a:cxn>
                <a:cxn ang="0">
                  <a:pos x="149" y="37"/>
                </a:cxn>
                <a:cxn ang="0">
                  <a:pos x="157" y="53"/>
                </a:cxn>
                <a:cxn ang="0">
                  <a:pos x="161" y="68"/>
                </a:cxn>
                <a:cxn ang="0">
                  <a:pos x="163" y="86"/>
                </a:cxn>
                <a:cxn ang="0">
                  <a:pos x="161" y="101"/>
                </a:cxn>
                <a:cxn ang="0">
                  <a:pos x="157" y="117"/>
                </a:cxn>
                <a:cxn ang="0">
                  <a:pos x="149" y="128"/>
                </a:cxn>
                <a:cxn ang="0">
                  <a:pos x="142" y="142"/>
                </a:cxn>
                <a:cxn ang="0">
                  <a:pos x="128" y="149"/>
                </a:cxn>
                <a:cxn ang="0">
                  <a:pos x="116" y="157"/>
                </a:cxn>
                <a:cxn ang="0">
                  <a:pos x="101" y="161"/>
                </a:cxn>
                <a:cxn ang="0">
                  <a:pos x="85" y="163"/>
                </a:cxn>
                <a:cxn ang="0">
                  <a:pos x="68" y="161"/>
                </a:cxn>
                <a:cxn ang="0">
                  <a:pos x="52" y="157"/>
                </a:cxn>
                <a:cxn ang="0">
                  <a:pos x="37" y="149"/>
                </a:cxn>
                <a:cxn ang="0">
                  <a:pos x="25" y="142"/>
                </a:cxn>
                <a:cxn ang="0">
                  <a:pos x="14" y="128"/>
                </a:cxn>
                <a:cxn ang="0">
                  <a:pos x="6" y="117"/>
                </a:cxn>
                <a:cxn ang="0">
                  <a:pos x="0" y="101"/>
                </a:cxn>
                <a:cxn ang="0">
                  <a:pos x="0" y="86"/>
                </a:cxn>
                <a:cxn ang="0">
                  <a:pos x="0" y="68"/>
                </a:cxn>
                <a:cxn ang="0">
                  <a:pos x="6" y="53"/>
                </a:cxn>
                <a:cxn ang="0">
                  <a:pos x="14" y="37"/>
                </a:cxn>
                <a:cxn ang="0">
                  <a:pos x="25" y="25"/>
                </a:cxn>
                <a:cxn ang="0">
                  <a:pos x="37" y="14"/>
                </a:cxn>
                <a:cxn ang="0">
                  <a:pos x="52" y="6"/>
                </a:cxn>
                <a:cxn ang="0">
                  <a:pos x="68" y="0"/>
                </a:cxn>
                <a:cxn ang="0">
                  <a:pos x="85" y="0"/>
                </a:cxn>
              </a:cxnLst>
              <a:rect l="0" t="0" r="r" b="b"/>
              <a:pathLst>
                <a:path w="163" h="163">
                  <a:moveTo>
                    <a:pt x="85" y="0"/>
                  </a:moveTo>
                  <a:lnTo>
                    <a:pt x="101" y="0"/>
                  </a:lnTo>
                  <a:lnTo>
                    <a:pt x="116" y="6"/>
                  </a:lnTo>
                  <a:lnTo>
                    <a:pt x="128" y="14"/>
                  </a:lnTo>
                  <a:lnTo>
                    <a:pt x="142" y="25"/>
                  </a:lnTo>
                  <a:lnTo>
                    <a:pt x="149" y="37"/>
                  </a:lnTo>
                  <a:lnTo>
                    <a:pt x="157" y="53"/>
                  </a:lnTo>
                  <a:lnTo>
                    <a:pt x="161" y="68"/>
                  </a:lnTo>
                  <a:lnTo>
                    <a:pt x="163" y="86"/>
                  </a:lnTo>
                  <a:lnTo>
                    <a:pt x="161" y="101"/>
                  </a:lnTo>
                  <a:lnTo>
                    <a:pt x="157" y="117"/>
                  </a:lnTo>
                  <a:lnTo>
                    <a:pt x="149" y="128"/>
                  </a:lnTo>
                  <a:lnTo>
                    <a:pt x="142" y="142"/>
                  </a:lnTo>
                  <a:lnTo>
                    <a:pt x="128" y="149"/>
                  </a:lnTo>
                  <a:lnTo>
                    <a:pt x="116" y="157"/>
                  </a:lnTo>
                  <a:lnTo>
                    <a:pt x="101" y="161"/>
                  </a:lnTo>
                  <a:lnTo>
                    <a:pt x="85" y="163"/>
                  </a:lnTo>
                  <a:lnTo>
                    <a:pt x="68" y="161"/>
                  </a:lnTo>
                  <a:lnTo>
                    <a:pt x="52" y="157"/>
                  </a:lnTo>
                  <a:lnTo>
                    <a:pt x="37" y="149"/>
                  </a:lnTo>
                  <a:lnTo>
                    <a:pt x="25" y="142"/>
                  </a:lnTo>
                  <a:lnTo>
                    <a:pt x="14" y="128"/>
                  </a:lnTo>
                  <a:lnTo>
                    <a:pt x="6" y="117"/>
                  </a:lnTo>
                  <a:lnTo>
                    <a:pt x="0" y="101"/>
                  </a:lnTo>
                  <a:lnTo>
                    <a:pt x="0" y="86"/>
                  </a:lnTo>
                  <a:lnTo>
                    <a:pt x="0" y="68"/>
                  </a:lnTo>
                  <a:lnTo>
                    <a:pt x="6" y="53"/>
                  </a:lnTo>
                  <a:lnTo>
                    <a:pt x="14" y="37"/>
                  </a:lnTo>
                  <a:lnTo>
                    <a:pt x="25" y="25"/>
                  </a:lnTo>
                  <a:lnTo>
                    <a:pt x="37" y="14"/>
                  </a:lnTo>
                  <a:lnTo>
                    <a:pt x="52" y="6"/>
                  </a:lnTo>
                  <a:lnTo>
                    <a:pt x="68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47"/>
            <p:cNvSpPr>
              <a:spLocks/>
            </p:cNvSpPr>
            <p:nvPr/>
          </p:nvSpPr>
          <p:spPr bwMode="auto">
            <a:xfrm>
              <a:off x="2622" y="1239"/>
              <a:ext cx="306" cy="33"/>
            </a:xfrm>
            <a:custGeom>
              <a:avLst/>
              <a:gdLst/>
              <a:ahLst/>
              <a:cxnLst>
                <a:cxn ang="0">
                  <a:pos x="609" y="39"/>
                </a:cxn>
                <a:cxn ang="0">
                  <a:pos x="533" y="49"/>
                </a:cxn>
                <a:cxn ang="0">
                  <a:pos x="454" y="56"/>
                </a:cxn>
                <a:cxn ang="0">
                  <a:pos x="372" y="62"/>
                </a:cxn>
                <a:cxn ang="0">
                  <a:pos x="293" y="66"/>
                </a:cxn>
                <a:cxn ang="0">
                  <a:pos x="211" y="64"/>
                </a:cxn>
                <a:cxn ang="0">
                  <a:pos x="136" y="60"/>
                </a:cxn>
                <a:cxn ang="0">
                  <a:pos x="66" y="54"/>
                </a:cxn>
                <a:cxn ang="0">
                  <a:pos x="6" y="45"/>
                </a:cxn>
                <a:cxn ang="0">
                  <a:pos x="0" y="37"/>
                </a:cxn>
                <a:cxn ang="0">
                  <a:pos x="0" y="27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8" y="12"/>
                </a:cxn>
                <a:cxn ang="0">
                  <a:pos x="70" y="14"/>
                </a:cxn>
                <a:cxn ang="0">
                  <a:pos x="146" y="12"/>
                </a:cxn>
                <a:cxn ang="0">
                  <a:pos x="241" y="12"/>
                </a:cxn>
                <a:cxn ang="0">
                  <a:pos x="339" y="8"/>
                </a:cxn>
                <a:cxn ang="0">
                  <a:pos x="440" y="6"/>
                </a:cxn>
                <a:cxn ang="0">
                  <a:pos x="533" y="2"/>
                </a:cxn>
                <a:cxn ang="0">
                  <a:pos x="609" y="0"/>
                </a:cxn>
                <a:cxn ang="0">
                  <a:pos x="613" y="6"/>
                </a:cxn>
                <a:cxn ang="0">
                  <a:pos x="613" y="20"/>
                </a:cxn>
                <a:cxn ang="0">
                  <a:pos x="609" y="29"/>
                </a:cxn>
                <a:cxn ang="0">
                  <a:pos x="609" y="39"/>
                </a:cxn>
              </a:cxnLst>
              <a:rect l="0" t="0" r="r" b="b"/>
              <a:pathLst>
                <a:path w="613" h="66">
                  <a:moveTo>
                    <a:pt x="609" y="39"/>
                  </a:moveTo>
                  <a:lnTo>
                    <a:pt x="533" y="49"/>
                  </a:lnTo>
                  <a:lnTo>
                    <a:pt x="454" y="56"/>
                  </a:lnTo>
                  <a:lnTo>
                    <a:pt x="372" y="62"/>
                  </a:lnTo>
                  <a:lnTo>
                    <a:pt x="293" y="66"/>
                  </a:lnTo>
                  <a:lnTo>
                    <a:pt x="211" y="64"/>
                  </a:lnTo>
                  <a:lnTo>
                    <a:pt x="136" y="60"/>
                  </a:lnTo>
                  <a:lnTo>
                    <a:pt x="66" y="54"/>
                  </a:lnTo>
                  <a:lnTo>
                    <a:pt x="6" y="45"/>
                  </a:lnTo>
                  <a:lnTo>
                    <a:pt x="0" y="37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70" y="14"/>
                  </a:lnTo>
                  <a:lnTo>
                    <a:pt x="146" y="12"/>
                  </a:lnTo>
                  <a:lnTo>
                    <a:pt x="241" y="12"/>
                  </a:lnTo>
                  <a:lnTo>
                    <a:pt x="339" y="8"/>
                  </a:lnTo>
                  <a:lnTo>
                    <a:pt x="440" y="6"/>
                  </a:lnTo>
                  <a:lnTo>
                    <a:pt x="533" y="2"/>
                  </a:lnTo>
                  <a:lnTo>
                    <a:pt x="609" y="0"/>
                  </a:lnTo>
                  <a:lnTo>
                    <a:pt x="613" y="6"/>
                  </a:lnTo>
                  <a:lnTo>
                    <a:pt x="613" y="20"/>
                  </a:lnTo>
                  <a:lnTo>
                    <a:pt x="609" y="29"/>
                  </a:lnTo>
                  <a:lnTo>
                    <a:pt x="609" y="39"/>
                  </a:lnTo>
                  <a:close/>
                </a:path>
              </a:pathLst>
            </a:custGeom>
            <a:solidFill>
              <a:srgbClr val="FF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48"/>
            <p:cNvSpPr>
              <a:spLocks/>
            </p:cNvSpPr>
            <p:nvPr/>
          </p:nvSpPr>
          <p:spPr bwMode="auto">
            <a:xfrm>
              <a:off x="2645" y="973"/>
              <a:ext cx="251" cy="246"/>
            </a:xfrm>
            <a:custGeom>
              <a:avLst/>
              <a:gdLst/>
              <a:ahLst/>
              <a:cxnLst>
                <a:cxn ang="0">
                  <a:pos x="502" y="347"/>
                </a:cxn>
                <a:cxn ang="0">
                  <a:pos x="498" y="372"/>
                </a:cxn>
                <a:cxn ang="0">
                  <a:pos x="496" y="395"/>
                </a:cxn>
                <a:cxn ang="0">
                  <a:pos x="494" y="413"/>
                </a:cxn>
                <a:cxn ang="0">
                  <a:pos x="492" y="430"/>
                </a:cxn>
                <a:cxn ang="0">
                  <a:pos x="484" y="442"/>
                </a:cxn>
                <a:cxn ang="0">
                  <a:pos x="477" y="454"/>
                </a:cxn>
                <a:cxn ang="0">
                  <a:pos x="465" y="461"/>
                </a:cxn>
                <a:cxn ang="0">
                  <a:pos x="450" y="471"/>
                </a:cxn>
                <a:cxn ang="0">
                  <a:pos x="399" y="481"/>
                </a:cxn>
                <a:cxn ang="0">
                  <a:pos x="347" y="487"/>
                </a:cxn>
                <a:cxn ang="0">
                  <a:pos x="291" y="490"/>
                </a:cxn>
                <a:cxn ang="0">
                  <a:pos x="236" y="492"/>
                </a:cxn>
                <a:cxn ang="0">
                  <a:pos x="180" y="489"/>
                </a:cxn>
                <a:cxn ang="0">
                  <a:pos x="130" y="483"/>
                </a:cxn>
                <a:cxn ang="0">
                  <a:pos x="83" y="475"/>
                </a:cxn>
                <a:cxn ang="0">
                  <a:pos x="44" y="465"/>
                </a:cxn>
                <a:cxn ang="0">
                  <a:pos x="15" y="374"/>
                </a:cxn>
                <a:cxn ang="0">
                  <a:pos x="0" y="291"/>
                </a:cxn>
                <a:cxn ang="0">
                  <a:pos x="0" y="213"/>
                </a:cxn>
                <a:cxn ang="0">
                  <a:pos x="17" y="145"/>
                </a:cxn>
                <a:cxn ang="0">
                  <a:pos x="52" y="87"/>
                </a:cxn>
                <a:cxn ang="0">
                  <a:pos x="110" y="43"/>
                </a:cxn>
                <a:cxn ang="0">
                  <a:pos x="192" y="12"/>
                </a:cxn>
                <a:cxn ang="0">
                  <a:pos x="300" y="0"/>
                </a:cxn>
                <a:cxn ang="0">
                  <a:pos x="356" y="21"/>
                </a:cxn>
                <a:cxn ang="0">
                  <a:pos x="401" y="54"/>
                </a:cxn>
                <a:cxn ang="0">
                  <a:pos x="434" y="91"/>
                </a:cxn>
                <a:cxn ang="0">
                  <a:pos x="459" y="136"/>
                </a:cxn>
                <a:cxn ang="0">
                  <a:pos x="477" y="182"/>
                </a:cxn>
                <a:cxn ang="0">
                  <a:pos x="488" y="235"/>
                </a:cxn>
                <a:cxn ang="0">
                  <a:pos x="494" y="289"/>
                </a:cxn>
                <a:cxn ang="0">
                  <a:pos x="502" y="347"/>
                </a:cxn>
              </a:cxnLst>
              <a:rect l="0" t="0" r="r" b="b"/>
              <a:pathLst>
                <a:path w="502" h="492">
                  <a:moveTo>
                    <a:pt x="502" y="347"/>
                  </a:moveTo>
                  <a:lnTo>
                    <a:pt x="498" y="372"/>
                  </a:lnTo>
                  <a:lnTo>
                    <a:pt x="496" y="395"/>
                  </a:lnTo>
                  <a:lnTo>
                    <a:pt x="494" y="413"/>
                  </a:lnTo>
                  <a:lnTo>
                    <a:pt x="492" y="430"/>
                  </a:lnTo>
                  <a:lnTo>
                    <a:pt x="484" y="442"/>
                  </a:lnTo>
                  <a:lnTo>
                    <a:pt x="477" y="454"/>
                  </a:lnTo>
                  <a:lnTo>
                    <a:pt x="465" y="461"/>
                  </a:lnTo>
                  <a:lnTo>
                    <a:pt x="450" y="471"/>
                  </a:lnTo>
                  <a:lnTo>
                    <a:pt x="399" y="481"/>
                  </a:lnTo>
                  <a:lnTo>
                    <a:pt x="347" y="487"/>
                  </a:lnTo>
                  <a:lnTo>
                    <a:pt x="291" y="490"/>
                  </a:lnTo>
                  <a:lnTo>
                    <a:pt x="236" y="492"/>
                  </a:lnTo>
                  <a:lnTo>
                    <a:pt x="180" y="489"/>
                  </a:lnTo>
                  <a:lnTo>
                    <a:pt x="130" y="483"/>
                  </a:lnTo>
                  <a:lnTo>
                    <a:pt x="83" y="475"/>
                  </a:lnTo>
                  <a:lnTo>
                    <a:pt x="44" y="465"/>
                  </a:lnTo>
                  <a:lnTo>
                    <a:pt x="15" y="374"/>
                  </a:lnTo>
                  <a:lnTo>
                    <a:pt x="0" y="291"/>
                  </a:lnTo>
                  <a:lnTo>
                    <a:pt x="0" y="213"/>
                  </a:lnTo>
                  <a:lnTo>
                    <a:pt x="17" y="145"/>
                  </a:lnTo>
                  <a:lnTo>
                    <a:pt x="52" y="87"/>
                  </a:lnTo>
                  <a:lnTo>
                    <a:pt x="110" y="43"/>
                  </a:lnTo>
                  <a:lnTo>
                    <a:pt x="192" y="12"/>
                  </a:lnTo>
                  <a:lnTo>
                    <a:pt x="300" y="0"/>
                  </a:lnTo>
                  <a:lnTo>
                    <a:pt x="356" y="21"/>
                  </a:lnTo>
                  <a:lnTo>
                    <a:pt x="401" y="54"/>
                  </a:lnTo>
                  <a:lnTo>
                    <a:pt x="434" y="91"/>
                  </a:lnTo>
                  <a:lnTo>
                    <a:pt x="459" y="136"/>
                  </a:lnTo>
                  <a:lnTo>
                    <a:pt x="477" y="182"/>
                  </a:lnTo>
                  <a:lnTo>
                    <a:pt x="488" y="235"/>
                  </a:lnTo>
                  <a:lnTo>
                    <a:pt x="494" y="289"/>
                  </a:lnTo>
                  <a:lnTo>
                    <a:pt x="502" y="347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49"/>
            <p:cNvSpPr>
              <a:spLocks/>
            </p:cNvSpPr>
            <p:nvPr/>
          </p:nvSpPr>
          <p:spPr bwMode="auto">
            <a:xfrm>
              <a:off x="2314" y="1601"/>
              <a:ext cx="563" cy="897"/>
            </a:xfrm>
            <a:custGeom>
              <a:avLst/>
              <a:gdLst/>
              <a:ahLst/>
              <a:cxnLst>
                <a:cxn ang="0">
                  <a:pos x="1106" y="404"/>
                </a:cxn>
                <a:cxn ang="0">
                  <a:pos x="1079" y="409"/>
                </a:cxn>
                <a:cxn ang="0">
                  <a:pos x="1053" y="407"/>
                </a:cxn>
                <a:cxn ang="0">
                  <a:pos x="1022" y="400"/>
                </a:cxn>
                <a:cxn ang="0">
                  <a:pos x="970" y="454"/>
                </a:cxn>
                <a:cxn ang="0">
                  <a:pos x="887" y="592"/>
                </a:cxn>
                <a:cxn ang="0">
                  <a:pos x="809" y="743"/>
                </a:cxn>
                <a:cxn ang="0">
                  <a:pos x="778" y="879"/>
                </a:cxn>
                <a:cxn ang="0">
                  <a:pos x="792" y="1001"/>
                </a:cxn>
                <a:cxn ang="0">
                  <a:pos x="768" y="1107"/>
                </a:cxn>
                <a:cxn ang="0">
                  <a:pos x="706" y="1169"/>
                </a:cxn>
                <a:cxn ang="0">
                  <a:pos x="604" y="1195"/>
                </a:cxn>
                <a:cxn ang="0">
                  <a:pos x="505" y="1235"/>
                </a:cxn>
                <a:cxn ang="0">
                  <a:pos x="454" y="1297"/>
                </a:cxn>
                <a:cxn ang="0">
                  <a:pos x="404" y="1361"/>
                </a:cxn>
                <a:cxn ang="0">
                  <a:pos x="328" y="1462"/>
                </a:cxn>
                <a:cxn ang="0">
                  <a:pos x="276" y="1547"/>
                </a:cxn>
                <a:cxn ang="0">
                  <a:pos x="284" y="1569"/>
                </a:cxn>
                <a:cxn ang="0">
                  <a:pos x="297" y="1598"/>
                </a:cxn>
                <a:cxn ang="0">
                  <a:pos x="274" y="1625"/>
                </a:cxn>
                <a:cxn ang="0">
                  <a:pos x="194" y="1673"/>
                </a:cxn>
                <a:cxn ang="0">
                  <a:pos x="105" y="1734"/>
                </a:cxn>
                <a:cxn ang="0">
                  <a:pos x="28" y="1782"/>
                </a:cxn>
                <a:cxn ang="0">
                  <a:pos x="0" y="1755"/>
                </a:cxn>
                <a:cxn ang="0">
                  <a:pos x="10" y="1666"/>
                </a:cxn>
                <a:cxn ang="0">
                  <a:pos x="28" y="1573"/>
                </a:cxn>
                <a:cxn ang="0">
                  <a:pos x="47" y="1480"/>
                </a:cxn>
                <a:cxn ang="0">
                  <a:pos x="72" y="1441"/>
                </a:cxn>
                <a:cxn ang="0">
                  <a:pos x="107" y="1449"/>
                </a:cxn>
                <a:cxn ang="0">
                  <a:pos x="165" y="1418"/>
                </a:cxn>
                <a:cxn ang="0">
                  <a:pos x="243" y="1342"/>
                </a:cxn>
                <a:cxn ang="0">
                  <a:pos x="318" y="1262"/>
                </a:cxn>
                <a:cxn ang="0">
                  <a:pos x="394" y="1177"/>
                </a:cxn>
                <a:cxn ang="0">
                  <a:pos x="429" y="1069"/>
                </a:cxn>
                <a:cxn ang="0">
                  <a:pos x="433" y="960"/>
                </a:cxn>
                <a:cxn ang="0">
                  <a:pos x="468" y="875"/>
                </a:cxn>
                <a:cxn ang="0">
                  <a:pos x="559" y="817"/>
                </a:cxn>
                <a:cxn ang="0">
                  <a:pos x="652" y="739"/>
                </a:cxn>
                <a:cxn ang="0">
                  <a:pos x="697" y="625"/>
                </a:cxn>
                <a:cxn ang="0">
                  <a:pos x="737" y="510"/>
                </a:cxn>
                <a:cxn ang="0">
                  <a:pos x="772" y="390"/>
                </a:cxn>
                <a:cxn ang="0">
                  <a:pos x="774" y="320"/>
                </a:cxn>
                <a:cxn ang="0">
                  <a:pos x="753" y="305"/>
                </a:cxn>
                <a:cxn ang="0">
                  <a:pos x="733" y="289"/>
                </a:cxn>
                <a:cxn ang="0">
                  <a:pos x="712" y="272"/>
                </a:cxn>
                <a:cxn ang="0">
                  <a:pos x="724" y="239"/>
                </a:cxn>
                <a:cxn ang="0">
                  <a:pos x="811" y="163"/>
                </a:cxn>
                <a:cxn ang="0">
                  <a:pos x="920" y="76"/>
                </a:cxn>
                <a:cxn ang="0">
                  <a:pos x="1011" y="10"/>
                </a:cxn>
                <a:cxn ang="0">
                  <a:pos x="1057" y="33"/>
                </a:cxn>
                <a:cxn ang="0">
                  <a:pos x="1084" y="134"/>
                </a:cxn>
                <a:cxn ang="0">
                  <a:pos x="1106" y="252"/>
                </a:cxn>
                <a:cxn ang="0">
                  <a:pos x="1119" y="355"/>
                </a:cxn>
              </a:cxnLst>
              <a:rect l="0" t="0" r="r" b="b"/>
              <a:pathLst>
                <a:path w="1127" h="1794">
                  <a:moveTo>
                    <a:pt x="1127" y="394"/>
                  </a:moveTo>
                  <a:lnTo>
                    <a:pt x="1106" y="404"/>
                  </a:lnTo>
                  <a:lnTo>
                    <a:pt x="1090" y="409"/>
                  </a:lnTo>
                  <a:lnTo>
                    <a:pt x="1079" y="409"/>
                  </a:lnTo>
                  <a:lnTo>
                    <a:pt x="1067" y="411"/>
                  </a:lnTo>
                  <a:lnTo>
                    <a:pt x="1053" y="407"/>
                  </a:lnTo>
                  <a:lnTo>
                    <a:pt x="1040" y="404"/>
                  </a:lnTo>
                  <a:lnTo>
                    <a:pt x="1022" y="400"/>
                  </a:lnTo>
                  <a:lnTo>
                    <a:pt x="1003" y="400"/>
                  </a:lnTo>
                  <a:lnTo>
                    <a:pt x="970" y="454"/>
                  </a:lnTo>
                  <a:lnTo>
                    <a:pt x="931" y="520"/>
                  </a:lnTo>
                  <a:lnTo>
                    <a:pt x="887" y="592"/>
                  </a:lnTo>
                  <a:lnTo>
                    <a:pt x="846" y="669"/>
                  </a:lnTo>
                  <a:lnTo>
                    <a:pt x="809" y="743"/>
                  </a:lnTo>
                  <a:lnTo>
                    <a:pt x="786" y="815"/>
                  </a:lnTo>
                  <a:lnTo>
                    <a:pt x="778" y="879"/>
                  </a:lnTo>
                  <a:lnTo>
                    <a:pt x="794" y="931"/>
                  </a:lnTo>
                  <a:lnTo>
                    <a:pt x="792" y="1001"/>
                  </a:lnTo>
                  <a:lnTo>
                    <a:pt x="786" y="1061"/>
                  </a:lnTo>
                  <a:lnTo>
                    <a:pt x="768" y="1107"/>
                  </a:lnTo>
                  <a:lnTo>
                    <a:pt x="743" y="1144"/>
                  </a:lnTo>
                  <a:lnTo>
                    <a:pt x="706" y="1169"/>
                  </a:lnTo>
                  <a:lnTo>
                    <a:pt x="662" y="1187"/>
                  </a:lnTo>
                  <a:lnTo>
                    <a:pt x="604" y="1195"/>
                  </a:lnTo>
                  <a:lnTo>
                    <a:pt x="538" y="1198"/>
                  </a:lnTo>
                  <a:lnTo>
                    <a:pt x="505" y="1235"/>
                  </a:lnTo>
                  <a:lnTo>
                    <a:pt x="477" y="1268"/>
                  </a:lnTo>
                  <a:lnTo>
                    <a:pt x="454" y="1297"/>
                  </a:lnTo>
                  <a:lnTo>
                    <a:pt x="431" y="1328"/>
                  </a:lnTo>
                  <a:lnTo>
                    <a:pt x="404" y="1361"/>
                  </a:lnTo>
                  <a:lnTo>
                    <a:pt x="371" y="1406"/>
                  </a:lnTo>
                  <a:lnTo>
                    <a:pt x="328" y="1462"/>
                  </a:lnTo>
                  <a:lnTo>
                    <a:pt x="276" y="1538"/>
                  </a:lnTo>
                  <a:lnTo>
                    <a:pt x="276" y="1547"/>
                  </a:lnTo>
                  <a:lnTo>
                    <a:pt x="280" y="1559"/>
                  </a:lnTo>
                  <a:lnTo>
                    <a:pt x="284" y="1569"/>
                  </a:lnTo>
                  <a:lnTo>
                    <a:pt x="289" y="1580"/>
                  </a:lnTo>
                  <a:lnTo>
                    <a:pt x="297" y="1598"/>
                  </a:lnTo>
                  <a:lnTo>
                    <a:pt x="303" y="1611"/>
                  </a:lnTo>
                  <a:lnTo>
                    <a:pt x="274" y="1625"/>
                  </a:lnTo>
                  <a:lnTo>
                    <a:pt x="239" y="1646"/>
                  </a:lnTo>
                  <a:lnTo>
                    <a:pt x="194" y="1673"/>
                  </a:lnTo>
                  <a:lnTo>
                    <a:pt x="152" y="1706"/>
                  </a:lnTo>
                  <a:lnTo>
                    <a:pt x="105" y="1734"/>
                  </a:lnTo>
                  <a:lnTo>
                    <a:pt x="64" y="1761"/>
                  </a:lnTo>
                  <a:lnTo>
                    <a:pt x="28" y="1782"/>
                  </a:lnTo>
                  <a:lnTo>
                    <a:pt x="2" y="1794"/>
                  </a:lnTo>
                  <a:lnTo>
                    <a:pt x="0" y="1755"/>
                  </a:lnTo>
                  <a:lnTo>
                    <a:pt x="4" y="1712"/>
                  </a:lnTo>
                  <a:lnTo>
                    <a:pt x="10" y="1666"/>
                  </a:lnTo>
                  <a:lnTo>
                    <a:pt x="20" y="1621"/>
                  </a:lnTo>
                  <a:lnTo>
                    <a:pt x="28" y="1573"/>
                  </a:lnTo>
                  <a:lnTo>
                    <a:pt x="37" y="1526"/>
                  </a:lnTo>
                  <a:lnTo>
                    <a:pt x="47" y="1480"/>
                  </a:lnTo>
                  <a:lnTo>
                    <a:pt x="55" y="1441"/>
                  </a:lnTo>
                  <a:lnTo>
                    <a:pt x="72" y="1441"/>
                  </a:lnTo>
                  <a:lnTo>
                    <a:pt x="90" y="1445"/>
                  </a:lnTo>
                  <a:lnTo>
                    <a:pt x="107" y="1449"/>
                  </a:lnTo>
                  <a:lnTo>
                    <a:pt x="126" y="1454"/>
                  </a:lnTo>
                  <a:lnTo>
                    <a:pt x="165" y="1418"/>
                  </a:lnTo>
                  <a:lnTo>
                    <a:pt x="204" y="1381"/>
                  </a:lnTo>
                  <a:lnTo>
                    <a:pt x="243" y="1342"/>
                  </a:lnTo>
                  <a:lnTo>
                    <a:pt x="282" y="1305"/>
                  </a:lnTo>
                  <a:lnTo>
                    <a:pt x="318" y="1262"/>
                  </a:lnTo>
                  <a:lnTo>
                    <a:pt x="357" y="1222"/>
                  </a:lnTo>
                  <a:lnTo>
                    <a:pt x="394" y="1177"/>
                  </a:lnTo>
                  <a:lnTo>
                    <a:pt x="433" y="1133"/>
                  </a:lnTo>
                  <a:lnTo>
                    <a:pt x="429" y="1069"/>
                  </a:lnTo>
                  <a:lnTo>
                    <a:pt x="429" y="1012"/>
                  </a:lnTo>
                  <a:lnTo>
                    <a:pt x="433" y="960"/>
                  </a:lnTo>
                  <a:lnTo>
                    <a:pt x="446" y="915"/>
                  </a:lnTo>
                  <a:lnTo>
                    <a:pt x="468" y="875"/>
                  </a:lnTo>
                  <a:lnTo>
                    <a:pt x="507" y="842"/>
                  </a:lnTo>
                  <a:lnTo>
                    <a:pt x="559" y="817"/>
                  </a:lnTo>
                  <a:lnTo>
                    <a:pt x="631" y="799"/>
                  </a:lnTo>
                  <a:lnTo>
                    <a:pt x="652" y="739"/>
                  </a:lnTo>
                  <a:lnTo>
                    <a:pt x="675" y="683"/>
                  </a:lnTo>
                  <a:lnTo>
                    <a:pt x="697" y="625"/>
                  </a:lnTo>
                  <a:lnTo>
                    <a:pt x="720" y="570"/>
                  </a:lnTo>
                  <a:lnTo>
                    <a:pt x="737" y="510"/>
                  </a:lnTo>
                  <a:lnTo>
                    <a:pt x="757" y="452"/>
                  </a:lnTo>
                  <a:lnTo>
                    <a:pt x="772" y="390"/>
                  </a:lnTo>
                  <a:lnTo>
                    <a:pt x="788" y="328"/>
                  </a:lnTo>
                  <a:lnTo>
                    <a:pt x="774" y="320"/>
                  </a:lnTo>
                  <a:lnTo>
                    <a:pt x="763" y="312"/>
                  </a:lnTo>
                  <a:lnTo>
                    <a:pt x="753" y="305"/>
                  </a:lnTo>
                  <a:lnTo>
                    <a:pt x="745" y="299"/>
                  </a:lnTo>
                  <a:lnTo>
                    <a:pt x="733" y="289"/>
                  </a:lnTo>
                  <a:lnTo>
                    <a:pt x="724" y="281"/>
                  </a:lnTo>
                  <a:lnTo>
                    <a:pt x="712" y="272"/>
                  </a:lnTo>
                  <a:lnTo>
                    <a:pt x="702" y="262"/>
                  </a:lnTo>
                  <a:lnTo>
                    <a:pt x="724" y="239"/>
                  </a:lnTo>
                  <a:lnTo>
                    <a:pt x="763" y="206"/>
                  </a:lnTo>
                  <a:lnTo>
                    <a:pt x="811" y="163"/>
                  </a:lnTo>
                  <a:lnTo>
                    <a:pt x="865" y="120"/>
                  </a:lnTo>
                  <a:lnTo>
                    <a:pt x="920" y="76"/>
                  </a:lnTo>
                  <a:lnTo>
                    <a:pt x="970" y="39"/>
                  </a:lnTo>
                  <a:lnTo>
                    <a:pt x="1011" y="10"/>
                  </a:lnTo>
                  <a:lnTo>
                    <a:pt x="1042" y="0"/>
                  </a:lnTo>
                  <a:lnTo>
                    <a:pt x="1057" y="33"/>
                  </a:lnTo>
                  <a:lnTo>
                    <a:pt x="1073" y="80"/>
                  </a:lnTo>
                  <a:lnTo>
                    <a:pt x="1084" y="134"/>
                  </a:lnTo>
                  <a:lnTo>
                    <a:pt x="1098" y="194"/>
                  </a:lnTo>
                  <a:lnTo>
                    <a:pt x="1106" y="252"/>
                  </a:lnTo>
                  <a:lnTo>
                    <a:pt x="1114" y="309"/>
                  </a:lnTo>
                  <a:lnTo>
                    <a:pt x="1119" y="355"/>
                  </a:lnTo>
                  <a:lnTo>
                    <a:pt x="1127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50"/>
            <p:cNvSpPr>
              <a:spLocks/>
            </p:cNvSpPr>
            <p:nvPr/>
          </p:nvSpPr>
          <p:spPr bwMode="auto">
            <a:xfrm>
              <a:off x="2745" y="1289"/>
              <a:ext cx="84" cy="66"/>
            </a:xfrm>
            <a:custGeom>
              <a:avLst/>
              <a:gdLst/>
              <a:ahLst/>
              <a:cxnLst>
                <a:cxn ang="0">
                  <a:pos x="167" y="128"/>
                </a:cxn>
                <a:cxn ang="0">
                  <a:pos x="163" y="130"/>
                </a:cxn>
                <a:cxn ang="0">
                  <a:pos x="157" y="132"/>
                </a:cxn>
                <a:cxn ang="0">
                  <a:pos x="146" y="132"/>
                </a:cxn>
                <a:cxn ang="0">
                  <a:pos x="134" y="132"/>
                </a:cxn>
                <a:cxn ang="0">
                  <a:pos x="113" y="130"/>
                </a:cxn>
                <a:cxn ang="0">
                  <a:pos x="90" y="128"/>
                </a:cxn>
                <a:cxn ang="0">
                  <a:pos x="62" y="128"/>
                </a:cxn>
                <a:cxn ang="0">
                  <a:pos x="29" y="128"/>
                </a:cxn>
                <a:cxn ang="0">
                  <a:pos x="24" y="120"/>
                </a:cxn>
                <a:cxn ang="0">
                  <a:pos x="18" y="109"/>
                </a:cxn>
                <a:cxn ang="0">
                  <a:pos x="12" y="91"/>
                </a:cxn>
                <a:cxn ang="0">
                  <a:pos x="8" y="76"/>
                </a:cxn>
                <a:cxn ang="0">
                  <a:pos x="2" y="54"/>
                </a:cxn>
                <a:cxn ang="0">
                  <a:pos x="0" y="37"/>
                </a:cxn>
                <a:cxn ang="0">
                  <a:pos x="0" y="19"/>
                </a:cxn>
                <a:cxn ang="0">
                  <a:pos x="2" y="10"/>
                </a:cxn>
                <a:cxn ang="0">
                  <a:pos x="18" y="4"/>
                </a:cxn>
                <a:cxn ang="0">
                  <a:pos x="37" y="2"/>
                </a:cxn>
                <a:cxn ang="0">
                  <a:pos x="57" y="0"/>
                </a:cxn>
                <a:cxn ang="0">
                  <a:pos x="80" y="0"/>
                </a:cxn>
                <a:cxn ang="0">
                  <a:pos x="101" y="0"/>
                </a:cxn>
                <a:cxn ang="0">
                  <a:pos x="123" y="2"/>
                </a:cxn>
                <a:cxn ang="0">
                  <a:pos x="142" y="2"/>
                </a:cxn>
                <a:cxn ang="0">
                  <a:pos x="159" y="4"/>
                </a:cxn>
                <a:cxn ang="0">
                  <a:pos x="159" y="17"/>
                </a:cxn>
                <a:cxn ang="0">
                  <a:pos x="159" y="33"/>
                </a:cxn>
                <a:cxn ang="0">
                  <a:pos x="161" y="50"/>
                </a:cxn>
                <a:cxn ang="0">
                  <a:pos x="163" y="68"/>
                </a:cxn>
                <a:cxn ang="0">
                  <a:pos x="163" y="83"/>
                </a:cxn>
                <a:cxn ang="0">
                  <a:pos x="165" y="99"/>
                </a:cxn>
                <a:cxn ang="0">
                  <a:pos x="165" y="112"/>
                </a:cxn>
                <a:cxn ang="0">
                  <a:pos x="167" y="128"/>
                </a:cxn>
              </a:cxnLst>
              <a:rect l="0" t="0" r="r" b="b"/>
              <a:pathLst>
                <a:path w="167" h="132">
                  <a:moveTo>
                    <a:pt x="167" y="128"/>
                  </a:moveTo>
                  <a:lnTo>
                    <a:pt x="163" y="130"/>
                  </a:lnTo>
                  <a:lnTo>
                    <a:pt x="157" y="132"/>
                  </a:lnTo>
                  <a:lnTo>
                    <a:pt x="146" y="132"/>
                  </a:lnTo>
                  <a:lnTo>
                    <a:pt x="134" y="132"/>
                  </a:lnTo>
                  <a:lnTo>
                    <a:pt x="113" y="130"/>
                  </a:lnTo>
                  <a:lnTo>
                    <a:pt x="90" y="128"/>
                  </a:lnTo>
                  <a:lnTo>
                    <a:pt x="62" y="128"/>
                  </a:lnTo>
                  <a:lnTo>
                    <a:pt x="29" y="128"/>
                  </a:lnTo>
                  <a:lnTo>
                    <a:pt x="24" y="120"/>
                  </a:lnTo>
                  <a:lnTo>
                    <a:pt x="18" y="109"/>
                  </a:lnTo>
                  <a:lnTo>
                    <a:pt x="12" y="91"/>
                  </a:lnTo>
                  <a:lnTo>
                    <a:pt x="8" y="76"/>
                  </a:lnTo>
                  <a:lnTo>
                    <a:pt x="2" y="54"/>
                  </a:lnTo>
                  <a:lnTo>
                    <a:pt x="0" y="37"/>
                  </a:lnTo>
                  <a:lnTo>
                    <a:pt x="0" y="19"/>
                  </a:lnTo>
                  <a:lnTo>
                    <a:pt x="2" y="10"/>
                  </a:lnTo>
                  <a:lnTo>
                    <a:pt x="18" y="4"/>
                  </a:lnTo>
                  <a:lnTo>
                    <a:pt x="37" y="2"/>
                  </a:lnTo>
                  <a:lnTo>
                    <a:pt x="57" y="0"/>
                  </a:lnTo>
                  <a:lnTo>
                    <a:pt x="80" y="0"/>
                  </a:lnTo>
                  <a:lnTo>
                    <a:pt x="101" y="0"/>
                  </a:lnTo>
                  <a:lnTo>
                    <a:pt x="123" y="2"/>
                  </a:lnTo>
                  <a:lnTo>
                    <a:pt x="142" y="2"/>
                  </a:lnTo>
                  <a:lnTo>
                    <a:pt x="159" y="4"/>
                  </a:lnTo>
                  <a:lnTo>
                    <a:pt x="159" y="17"/>
                  </a:lnTo>
                  <a:lnTo>
                    <a:pt x="159" y="33"/>
                  </a:lnTo>
                  <a:lnTo>
                    <a:pt x="161" y="50"/>
                  </a:lnTo>
                  <a:lnTo>
                    <a:pt x="163" y="68"/>
                  </a:lnTo>
                  <a:lnTo>
                    <a:pt x="163" y="83"/>
                  </a:lnTo>
                  <a:lnTo>
                    <a:pt x="165" y="99"/>
                  </a:lnTo>
                  <a:lnTo>
                    <a:pt x="165" y="112"/>
                  </a:lnTo>
                  <a:lnTo>
                    <a:pt x="167" y="128"/>
                  </a:lnTo>
                  <a:close/>
                </a:path>
              </a:pathLst>
            </a:custGeom>
            <a:solidFill>
              <a:srgbClr val="FFF0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51"/>
            <p:cNvSpPr>
              <a:spLocks/>
            </p:cNvSpPr>
            <p:nvPr/>
          </p:nvSpPr>
          <p:spPr bwMode="auto">
            <a:xfrm>
              <a:off x="2701" y="1634"/>
              <a:ext cx="147" cy="147"/>
            </a:xfrm>
            <a:custGeom>
              <a:avLst/>
              <a:gdLst/>
              <a:ahLst/>
              <a:cxnLst>
                <a:cxn ang="0">
                  <a:pos x="295" y="295"/>
                </a:cxn>
                <a:cxn ang="0">
                  <a:pos x="256" y="285"/>
                </a:cxn>
                <a:cxn ang="0">
                  <a:pos x="217" y="277"/>
                </a:cxn>
                <a:cxn ang="0">
                  <a:pos x="175" y="266"/>
                </a:cxn>
                <a:cxn ang="0">
                  <a:pos x="134" y="256"/>
                </a:cxn>
                <a:cxn ang="0">
                  <a:pos x="93" y="241"/>
                </a:cxn>
                <a:cxn ang="0">
                  <a:pos x="56" y="225"/>
                </a:cxn>
                <a:cxn ang="0">
                  <a:pos x="23" y="206"/>
                </a:cxn>
                <a:cxn ang="0">
                  <a:pos x="0" y="184"/>
                </a:cxn>
                <a:cxn ang="0">
                  <a:pos x="8" y="175"/>
                </a:cxn>
                <a:cxn ang="0">
                  <a:pos x="33" y="153"/>
                </a:cxn>
                <a:cxn ang="0">
                  <a:pos x="70" y="122"/>
                </a:cxn>
                <a:cxn ang="0">
                  <a:pos x="115" y="89"/>
                </a:cxn>
                <a:cxn ang="0">
                  <a:pos x="157" y="54"/>
                </a:cxn>
                <a:cxn ang="0">
                  <a:pos x="198" y="25"/>
                </a:cxn>
                <a:cxn ang="0">
                  <a:pos x="229" y="4"/>
                </a:cxn>
                <a:cxn ang="0">
                  <a:pos x="248" y="0"/>
                </a:cxn>
                <a:cxn ang="0">
                  <a:pos x="254" y="35"/>
                </a:cxn>
                <a:cxn ang="0">
                  <a:pos x="262" y="74"/>
                </a:cxn>
                <a:cxn ang="0">
                  <a:pos x="268" y="111"/>
                </a:cxn>
                <a:cxn ang="0">
                  <a:pos x="276" y="149"/>
                </a:cxn>
                <a:cxn ang="0">
                  <a:pos x="279" y="186"/>
                </a:cxn>
                <a:cxn ang="0">
                  <a:pos x="285" y="223"/>
                </a:cxn>
                <a:cxn ang="0">
                  <a:pos x="289" y="258"/>
                </a:cxn>
                <a:cxn ang="0">
                  <a:pos x="295" y="295"/>
                </a:cxn>
              </a:cxnLst>
              <a:rect l="0" t="0" r="r" b="b"/>
              <a:pathLst>
                <a:path w="295" h="295">
                  <a:moveTo>
                    <a:pt x="295" y="295"/>
                  </a:moveTo>
                  <a:lnTo>
                    <a:pt x="256" y="285"/>
                  </a:lnTo>
                  <a:lnTo>
                    <a:pt x="217" y="277"/>
                  </a:lnTo>
                  <a:lnTo>
                    <a:pt x="175" y="266"/>
                  </a:lnTo>
                  <a:lnTo>
                    <a:pt x="134" y="256"/>
                  </a:lnTo>
                  <a:lnTo>
                    <a:pt x="93" y="241"/>
                  </a:lnTo>
                  <a:lnTo>
                    <a:pt x="56" y="225"/>
                  </a:lnTo>
                  <a:lnTo>
                    <a:pt x="23" y="206"/>
                  </a:lnTo>
                  <a:lnTo>
                    <a:pt x="0" y="184"/>
                  </a:lnTo>
                  <a:lnTo>
                    <a:pt x="8" y="175"/>
                  </a:lnTo>
                  <a:lnTo>
                    <a:pt x="33" y="153"/>
                  </a:lnTo>
                  <a:lnTo>
                    <a:pt x="70" y="122"/>
                  </a:lnTo>
                  <a:lnTo>
                    <a:pt x="115" y="89"/>
                  </a:lnTo>
                  <a:lnTo>
                    <a:pt x="157" y="54"/>
                  </a:lnTo>
                  <a:lnTo>
                    <a:pt x="198" y="25"/>
                  </a:lnTo>
                  <a:lnTo>
                    <a:pt x="229" y="4"/>
                  </a:lnTo>
                  <a:lnTo>
                    <a:pt x="248" y="0"/>
                  </a:lnTo>
                  <a:lnTo>
                    <a:pt x="254" y="35"/>
                  </a:lnTo>
                  <a:lnTo>
                    <a:pt x="262" y="74"/>
                  </a:lnTo>
                  <a:lnTo>
                    <a:pt x="268" y="111"/>
                  </a:lnTo>
                  <a:lnTo>
                    <a:pt x="276" y="149"/>
                  </a:lnTo>
                  <a:lnTo>
                    <a:pt x="279" y="186"/>
                  </a:lnTo>
                  <a:lnTo>
                    <a:pt x="285" y="223"/>
                  </a:lnTo>
                  <a:lnTo>
                    <a:pt x="289" y="258"/>
                  </a:lnTo>
                  <a:lnTo>
                    <a:pt x="295" y="295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52"/>
            <p:cNvSpPr>
              <a:spLocks/>
            </p:cNvSpPr>
            <p:nvPr/>
          </p:nvSpPr>
          <p:spPr bwMode="auto">
            <a:xfrm>
              <a:off x="2648" y="1775"/>
              <a:ext cx="138" cy="242"/>
            </a:xfrm>
            <a:custGeom>
              <a:avLst/>
              <a:gdLst/>
              <a:ahLst/>
              <a:cxnLst>
                <a:cxn ang="0">
                  <a:pos x="276" y="47"/>
                </a:cxn>
                <a:cxn ang="0">
                  <a:pos x="214" y="173"/>
                </a:cxn>
                <a:cxn ang="0">
                  <a:pos x="167" y="270"/>
                </a:cxn>
                <a:cxn ang="0">
                  <a:pos x="132" y="340"/>
                </a:cxn>
                <a:cxn ang="0">
                  <a:pos x="109" y="390"/>
                </a:cxn>
                <a:cxn ang="0">
                  <a:pos x="92" y="423"/>
                </a:cxn>
                <a:cxn ang="0">
                  <a:pos x="80" y="446"/>
                </a:cxn>
                <a:cxn ang="0">
                  <a:pos x="72" y="466"/>
                </a:cxn>
                <a:cxn ang="0">
                  <a:pos x="66" y="485"/>
                </a:cxn>
                <a:cxn ang="0">
                  <a:pos x="55" y="483"/>
                </a:cxn>
                <a:cxn ang="0">
                  <a:pos x="45" y="481"/>
                </a:cxn>
                <a:cxn ang="0">
                  <a:pos x="33" y="477"/>
                </a:cxn>
                <a:cxn ang="0">
                  <a:pos x="24" y="473"/>
                </a:cxn>
                <a:cxn ang="0">
                  <a:pos x="8" y="462"/>
                </a:cxn>
                <a:cxn ang="0">
                  <a:pos x="0" y="446"/>
                </a:cxn>
                <a:cxn ang="0">
                  <a:pos x="18" y="407"/>
                </a:cxn>
                <a:cxn ang="0">
                  <a:pos x="41" y="353"/>
                </a:cxn>
                <a:cxn ang="0">
                  <a:pos x="68" y="287"/>
                </a:cxn>
                <a:cxn ang="0">
                  <a:pos x="97" y="217"/>
                </a:cxn>
                <a:cxn ang="0">
                  <a:pos x="125" y="146"/>
                </a:cxn>
                <a:cxn ang="0">
                  <a:pos x="150" y="84"/>
                </a:cxn>
                <a:cxn ang="0">
                  <a:pos x="169" y="31"/>
                </a:cxn>
                <a:cxn ang="0">
                  <a:pos x="183" y="0"/>
                </a:cxn>
                <a:cxn ang="0">
                  <a:pos x="194" y="2"/>
                </a:cxn>
                <a:cxn ang="0">
                  <a:pos x="208" y="4"/>
                </a:cxn>
                <a:cxn ang="0">
                  <a:pos x="222" y="8"/>
                </a:cxn>
                <a:cxn ang="0">
                  <a:pos x="237" y="14"/>
                </a:cxn>
                <a:cxn ang="0">
                  <a:pos x="249" y="18"/>
                </a:cxn>
                <a:cxn ang="0">
                  <a:pos x="262" y="26"/>
                </a:cxn>
                <a:cxn ang="0">
                  <a:pos x="270" y="33"/>
                </a:cxn>
                <a:cxn ang="0">
                  <a:pos x="276" y="47"/>
                </a:cxn>
              </a:cxnLst>
              <a:rect l="0" t="0" r="r" b="b"/>
              <a:pathLst>
                <a:path w="276" h="485">
                  <a:moveTo>
                    <a:pt x="276" y="47"/>
                  </a:moveTo>
                  <a:lnTo>
                    <a:pt x="214" y="173"/>
                  </a:lnTo>
                  <a:lnTo>
                    <a:pt x="167" y="270"/>
                  </a:lnTo>
                  <a:lnTo>
                    <a:pt x="132" y="340"/>
                  </a:lnTo>
                  <a:lnTo>
                    <a:pt x="109" y="390"/>
                  </a:lnTo>
                  <a:lnTo>
                    <a:pt x="92" y="423"/>
                  </a:lnTo>
                  <a:lnTo>
                    <a:pt x="80" y="446"/>
                  </a:lnTo>
                  <a:lnTo>
                    <a:pt x="72" y="466"/>
                  </a:lnTo>
                  <a:lnTo>
                    <a:pt x="66" y="485"/>
                  </a:lnTo>
                  <a:lnTo>
                    <a:pt x="55" y="483"/>
                  </a:lnTo>
                  <a:lnTo>
                    <a:pt x="45" y="481"/>
                  </a:lnTo>
                  <a:lnTo>
                    <a:pt x="33" y="477"/>
                  </a:lnTo>
                  <a:lnTo>
                    <a:pt x="24" y="473"/>
                  </a:lnTo>
                  <a:lnTo>
                    <a:pt x="8" y="462"/>
                  </a:lnTo>
                  <a:lnTo>
                    <a:pt x="0" y="446"/>
                  </a:lnTo>
                  <a:lnTo>
                    <a:pt x="18" y="407"/>
                  </a:lnTo>
                  <a:lnTo>
                    <a:pt x="41" y="353"/>
                  </a:lnTo>
                  <a:lnTo>
                    <a:pt x="68" y="287"/>
                  </a:lnTo>
                  <a:lnTo>
                    <a:pt x="97" y="217"/>
                  </a:lnTo>
                  <a:lnTo>
                    <a:pt x="125" y="146"/>
                  </a:lnTo>
                  <a:lnTo>
                    <a:pt x="150" y="84"/>
                  </a:lnTo>
                  <a:lnTo>
                    <a:pt x="169" y="31"/>
                  </a:lnTo>
                  <a:lnTo>
                    <a:pt x="183" y="0"/>
                  </a:lnTo>
                  <a:lnTo>
                    <a:pt x="194" y="2"/>
                  </a:lnTo>
                  <a:lnTo>
                    <a:pt x="208" y="4"/>
                  </a:lnTo>
                  <a:lnTo>
                    <a:pt x="222" y="8"/>
                  </a:lnTo>
                  <a:lnTo>
                    <a:pt x="237" y="14"/>
                  </a:lnTo>
                  <a:lnTo>
                    <a:pt x="249" y="18"/>
                  </a:lnTo>
                  <a:lnTo>
                    <a:pt x="262" y="26"/>
                  </a:lnTo>
                  <a:lnTo>
                    <a:pt x="270" y="33"/>
                  </a:lnTo>
                  <a:lnTo>
                    <a:pt x="276" y="47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53"/>
            <p:cNvSpPr>
              <a:spLocks/>
            </p:cNvSpPr>
            <p:nvPr/>
          </p:nvSpPr>
          <p:spPr bwMode="auto">
            <a:xfrm>
              <a:off x="2542" y="2031"/>
              <a:ext cx="147" cy="144"/>
            </a:xfrm>
            <a:custGeom>
              <a:avLst/>
              <a:gdLst/>
              <a:ahLst/>
              <a:cxnLst>
                <a:cxn ang="0">
                  <a:pos x="285" y="208"/>
                </a:cxn>
                <a:cxn ang="0">
                  <a:pos x="225" y="268"/>
                </a:cxn>
                <a:cxn ang="0">
                  <a:pos x="159" y="289"/>
                </a:cxn>
                <a:cxn ang="0">
                  <a:pos x="95" y="275"/>
                </a:cxn>
                <a:cxn ang="0">
                  <a:pos x="45" y="241"/>
                </a:cxn>
                <a:cxn ang="0">
                  <a:pos x="8" y="184"/>
                </a:cxn>
                <a:cxn ang="0">
                  <a:pos x="0" y="122"/>
                </a:cxn>
                <a:cxn ang="0">
                  <a:pos x="25" y="62"/>
                </a:cxn>
                <a:cxn ang="0">
                  <a:pos x="95" y="12"/>
                </a:cxn>
                <a:cxn ang="0">
                  <a:pos x="153" y="0"/>
                </a:cxn>
                <a:cxn ang="0">
                  <a:pos x="202" y="0"/>
                </a:cxn>
                <a:cxn ang="0">
                  <a:pos x="239" y="12"/>
                </a:cxn>
                <a:cxn ang="0">
                  <a:pos x="268" y="37"/>
                </a:cxn>
                <a:cxn ang="0">
                  <a:pos x="285" y="66"/>
                </a:cxn>
                <a:cxn ang="0">
                  <a:pos x="295" y="107"/>
                </a:cxn>
                <a:cxn ang="0">
                  <a:pos x="293" y="153"/>
                </a:cxn>
                <a:cxn ang="0">
                  <a:pos x="285" y="208"/>
                </a:cxn>
              </a:cxnLst>
              <a:rect l="0" t="0" r="r" b="b"/>
              <a:pathLst>
                <a:path w="295" h="289">
                  <a:moveTo>
                    <a:pt x="285" y="208"/>
                  </a:moveTo>
                  <a:lnTo>
                    <a:pt x="225" y="268"/>
                  </a:lnTo>
                  <a:lnTo>
                    <a:pt x="159" y="289"/>
                  </a:lnTo>
                  <a:lnTo>
                    <a:pt x="95" y="275"/>
                  </a:lnTo>
                  <a:lnTo>
                    <a:pt x="45" y="241"/>
                  </a:lnTo>
                  <a:lnTo>
                    <a:pt x="8" y="184"/>
                  </a:lnTo>
                  <a:lnTo>
                    <a:pt x="0" y="122"/>
                  </a:lnTo>
                  <a:lnTo>
                    <a:pt x="25" y="62"/>
                  </a:lnTo>
                  <a:lnTo>
                    <a:pt x="95" y="12"/>
                  </a:lnTo>
                  <a:lnTo>
                    <a:pt x="153" y="0"/>
                  </a:lnTo>
                  <a:lnTo>
                    <a:pt x="202" y="0"/>
                  </a:lnTo>
                  <a:lnTo>
                    <a:pt x="239" y="12"/>
                  </a:lnTo>
                  <a:lnTo>
                    <a:pt x="268" y="37"/>
                  </a:lnTo>
                  <a:lnTo>
                    <a:pt x="285" y="66"/>
                  </a:lnTo>
                  <a:lnTo>
                    <a:pt x="295" y="107"/>
                  </a:lnTo>
                  <a:lnTo>
                    <a:pt x="293" y="153"/>
                  </a:lnTo>
                  <a:lnTo>
                    <a:pt x="285" y="208"/>
                  </a:lnTo>
                  <a:close/>
                </a:path>
              </a:pathLst>
            </a:custGeom>
            <a:solidFill>
              <a:srgbClr val="FFB83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54"/>
            <p:cNvSpPr>
              <a:spLocks/>
            </p:cNvSpPr>
            <p:nvPr/>
          </p:nvSpPr>
          <p:spPr bwMode="auto">
            <a:xfrm>
              <a:off x="2579" y="2068"/>
              <a:ext cx="56" cy="60"/>
            </a:xfrm>
            <a:custGeom>
              <a:avLst/>
              <a:gdLst/>
              <a:ahLst/>
              <a:cxnLst>
                <a:cxn ang="0">
                  <a:pos x="110" y="87"/>
                </a:cxn>
                <a:cxn ang="0">
                  <a:pos x="83" y="104"/>
                </a:cxn>
                <a:cxn ang="0">
                  <a:pos x="62" y="118"/>
                </a:cxn>
                <a:cxn ang="0">
                  <a:pos x="42" y="120"/>
                </a:cxn>
                <a:cxn ang="0">
                  <a:pos x="27" y="118"/>
                </a:cxn>
                <a:cxn ang="0">
                  <a:pos x="13" y="106"/>
                </a:cxn>
                <a:cxn ang="0">
                  <a:pos x="6" y="89"/>
                </a:cxn>
                <a:cxn ang="0">
                  <a:pos x="0" y="66"/>
                </a:cxn>
                <a:cxn ang="0">
                  <a:pos x="0" y="40"/>
                </a:cxn>
                <a:cxn ang="0">
                  <a:pos x="17" y="19"/>
                </a:cxn>
                <a:cxn ang="0">
                  <a:pos x="39" y="8"/>
                </a:cxn>
                <a:cxn ang="0">
                  <a:pos x="58" y="0"/>
                </a:cxn>
                <a:cxn ang="0">
                  <a:pos x="77" y="2"/>
                </a:cxn>
                <a:cxn ang="0">
                  <a:pos x="91" y="8"/>
                </a:cxn>
                <a:cxn ang="0">
                  <a:pos x="103" y="27"/>
                </a:cxn>
                <a:cxn ang="0">
                  <a:pos x="108" y="50"/>
                </a:cxn>
                <a:cxn ang="0">
                  <a:pos x="110" y="87"/>
                </a:cxn>
              </a:cxnLst>
              <a:rect l="0" t="0" r="r" b="b"/>
              <a:pathLst>
                <a:path w="110" h="120">
                  <a:moveTo>
                    <a:pt x="110" y="87"/>
                  </a:moveTo>
                  <a:lnTo>
                    <a:pt x="83" y="104"/>
                  </a:lnTo>
                  <a:lnTo>
                    <a:pt x="62" y="118"/>
                  </a:lnTo>
                  <a:lnTo>
                    <a:pt x="42" y="120"/>
                  </a:lnTo>
                  <a:lnTo>
                    <a:pt x="27" y="118"/>
                  </a:lnTo>
                  <a:lnTo>
                    <a:pt x="13" y="106"/>
                  </a:lnTo>
                  <a:lnTo>
                    <a:pt x="6" y="89"/>
                  </a:lnTo>
                  <a:lnTo>
                    <a:pt x="0" y="66"/>
                  </a:lnTo>
                  <a:lnTo>
                    <a:pt x="0" y="40"/>
                  </a:lnTo>
                  <a:lnTo>
                    <a:pt x="17" y="19"/>
                  </a:lnTo>
                  <a:lnTo>
                    <a:pt x="39" y="8"/>
                  </a:lnTo>
                  <a:lnTo>
                    <a:pt x="58" y="0"/>
                  </a:lnTo>
                  <a:lnTo>
                    <a:pt x="77" y="2"/>
                  </a:lnTo>
                  <a:lnTo>
                    <a:pt x="91" y="8"/>
                  </a:lnTo>
                  <a:lnTo>
                    <a:pt x="103" y="27"/>
                  </a:lnTo>
                  <a:lnTo>
                    <a:pt x="108" y="50"/>
                  </a:lnTo>
                  <a:lnTo>
                    <a:pt x="11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55"/>
            <p:cNvSpPr>
              <a:spLocks/>
            </p:cNvSpPr>
            <p:nvPr/>
          </p:nvSpPr>
          <p:spPr bwMode="auto">
            <a:xfrm>
              <a:off x="2393" y="2189"/>
              <a:ext cx="163" cy="175"/>
            </a:xfrm>
            <a:custGeom>
              <a:avLst/>
              <a:gdLst/>
              <a:ahLst/>
              <a:cxnLst>
                <a:cxn ang="0">
                  <a:pos x="326" y="4"/>
                </a:cxn>
                <a:cxn ang="0">
                  <a:pos x="285" y="56"/>
                </a:cxn>
                <a:cxn ang="0">
                  <a:pos x="249" y="115"/>
                </a:cxn>
                <a:cxn ang="0">
                  <a:pos x="212" y="173"/>
                </a:cxn>
                <a:cxn ang="0">
                  <a:pos x="179" y="229"/>
                </a:cxn>
                <a:cxn ang="0">
                  <a:pos x="146" y="276"/>
                </a:cxn>
                <a:cxn ang="0">
                  <a:pos x="117" y="316"/>
                </a:cxn>
                <a:cxn ang="0">
                  <a:pos x="92" y="341"/>
                </a:cxn>
                <a:cxn ang="0">
                  <a:pos x="72" y="351"/>
                </a:cxn>
                <a:cxn ang="0">
                  <a:pos x="55" y="349"/>
                </a:cxn>
                <a:cxn ang="0">
                  <a:pos x="37" y="343"/>
                </a:cxn>
                <a:cxn ang="0">
                  <a:pos x="18" y="336"/>
                </a:cxn>
                <a:cxn ang="0">
                  <a:pos x="0" y="324"/>
                </a:cxn>
                <a:cxn ang="0">
                  <a:pos x="14" y="295"/>
                </a:cxn>
                <a:cxn ang="0">
                  <a:pos x="51" y="248"/>
                </a:cxn>
                <a:cxn ang="0">
                  <a:pos x="101" y="190"/>
                </a:cxn>
                <a:cxn ang="0">
                  <a:pos x="159" y="128"/>
                </a:cxn>
                <a:cxn ang="0">
                  <a:pos x="218" y="70"/>
                </a:cxn>
                <a:cxn ang="0">
                  <a:pos x="270" y="25"/>
                </a:cxn>
                <a:cxn ang="0">
                  <a:pos x="307" y="0"/>
                </a:cxn>
                <a:cxn ang="0">
                  <a:pos x="326" y="4"/>
                </a:cxn>
              </a:cxnLst>
              <a:rect l="0" t="0" r="r" b="b"/>
              <a:pathLst>
                <a:path w="326" h="351">
                  <a:moveTo>
                    <a:pt x="326" y="4"/>
                  </a:moveTo>
                  <a:lnTo>
                    <a:pt x="285" y="56"/>
                  </a:lnTo>
                  <a:lnTo>
                    <a:pt x="249" y="115"/>
                  </a:lnTo>
                  <a:lnTo>
                    <a:pt x="212" y="173"/>
                  </a:lnTo>
                  <a:lnTo>
                    <a:pt x="179" y="229"/>
                  </a:lnTo>
                  <a:lnTo>
                    <a:pt x="146" y="276"/>
                  </a:lnTo>
                  <a:lnTo>
                    <a:pt x="117" y="316"/>
                  </a:lnTo>
                  <a:lnTo>
                    <a:pt x="92" y="341"/>
                  </a:lnTo>
                  <a:lnTo>
                    <a:pt x="72" y="351"/>
                  </a:lnTo>
                  <a:lnTo>
                    <a:pt x="55" y="349"/>
                  </a:lnTo>
                  <a:lnTo>
                    <a:pt x="37" y="343"/>
                  </a:lnTo>
                  <a:lnTo>
                    <a:pt x="18" y="336"/>
                  </a:lnTo>
                  <a:lnTo>
                    <a:pt x="0" y="324"/>
                  </a:lnTo>
                  <a:lnTo>
                    <a:pt x="14" y="295"/>
                  </a:lnTo>
                  <a:lnTo>
                    <a:pt x="51" y="248"/>
                  </a:lnTo>
                  <a:lnTo>
                    <a:pt x="101" y="190"/>
                  </a:lnTo>
                  <a:lnTo>
                    <a:pt x="159" y="128"/>
                  </a:lnTo>
                  <a:lnTo>
                    <a:pt x="218" y="70"/>
                  </a:lnTo>
                  <a:lnTo>
                    <a:pt x="270" y="25"/>
                  </a:lnTo>
                  <a:lnTo>
                    <a:pt x="307" y="0"/>
                  </a:lnTo>
                  <a:lnTo>
                    <a:pt x="326" y="4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56"/>
            <p:cNvSpPr>
              <a:spLocks/>
            </p:cNvSpPr>
            <p:nvPr/>
          </p:nvSpPr>
          <p:spPr bwMode="auto">
            <a:xfrm>
              <a:off x="2341" y="2350"/>
              <a:ext cx="88" cy="109"/>
            </a:xfrm>
            <a:custGeom>
              <a:avLst/>
              <a:gdLst/>
              <a:ahLst/>
              <a:cxnLst>
                <a:cxn ang="0">
                  <a:pos x="0" y="217"/>
                </a:cxn>
                <a:cxn ang="0">
                  <a:pos x="0" y="190"/>
                </a:cxn>
                <a:cxn ang="0">
                  <a:pos x="4" y="165"/>
                </a:cxn>
                <a:cxn ang="0">
                  <a:pos x="7" y="138"/>
                </a:cxn>
                <a:cxn ang="0">
                  <a:pos x="11" y="112"/>
                </a:cxn>
                <a:cxn ang="0">
                  <a:pos x="13" y="83"/>
                </a:cxn>
                <a:cxn ang="0">
                  <a:pos x="17" y="56"/>
                </a:cxn>
                <a:cxn ang="0">
                  <a:pos x="21" y="27"/>
                </a:cxn>
                <a:cxn ang="0">
                  <a:pos x="25" y="0"/>
                </a:cxn>
                <a:cxn ang="0">
                  <a:pos x="42" y="4"/>
                </a:cxn>
                <a:cxn ang="0">
                  <a:pos x="60" y="14"/>
                </a:cxn>
                <a:cxn ang="0">
                  <a:pos x="79" y="23"/>
                </a:cxn>
                <a:cxn ang="0">
                  <a:pos x="101" y="39"/>
                </a:cxn>
                <a:cxn ang="0">
                  <a:pos x="118" y="50"/>
                </a:cxn>
                <a:cxn ang="0">
                  <a:pos x="137" y="66"/>
                </a:cxn>
                <a:cxn ang="0">
                  <a:pos x="157" y="78"/>
                </a:cxn>
                <a:cxn ang="0">
                  <a:pos x="176" y="91"/>
                </a:cxn>
                <a:cxn ang="0">
                  <a:pos x="161" y="109"/>
                </a:cxn>
                <a:cxn ang="0">
                  <a:pos x="143" y="126"/>
                </a:cxn>
                <a:cxn ang="0">
                  <a:pos x="118" y="143"/>
                </a:cxn>
                <a:cxn ang="0">
                  <a:pos x="93" y="163"/>
                </a:cxn>
                <a:cxn ang="0">
                  <a:pos x="66" y="178"/>
                </a:cxn>
                <a:cxn ang="0">
                  <a:pos x="40" y="194"/>
                </a:cxn>
                <a:cxn ang="0">
                  <a:pos x="17" y="205"/>
                </a:cxn>
                <a:cxn ang="0">
                  <a:pos x="0" y="217"/>
                </a:cxn>
              </a:cxnLst>
              <a:rect l="0" t="0" r="r" b="b"/>
              <a:pathLst>
                <a:path w="176" h="217">
                  <a:moveTo>
                    <a:pt x="0" y="217"/>
                  </a:moveTo>
                  <a:lnTo>
                    <a:pt x="0" y="190"/>
                  </a:lnTo>
                  <a:lnTo>
                    <a:pt x="4" y="165"/>
                  </a:lnTo>
                  <a:lnTo>
                    <a:pt x="7" y="138"/>
                  </a:lnTo>
                  <a:lnTo>
                    <a:pt x="11" y="112"/>
                  </a:lnTo>
                  <a:lnTo>
                    <a:pt x="13" y="83"/>
                  </a:lnTo>
                  <a:lnTo>
                    <a:pt x="17" y="56"/>
                  </a:lnTo>
                  <a:lnTo>
                    <a:pt x="21" y="27"/>
                  </a:lnTo>
                  <a:lnTo>
                    <a:pt x="25" y="0"/>
                  </a:lnTo>
                  <a:lnTo>
                    <a:pt x="42" y="4"/>
                  </a:lnTo>
                  <a:lnTo>
                    <a:pt x="60" y="14"/>
                  </a:lnTo>
                  <a:lnTo>
                    <a:pt x="79" y="23"/>
                  </a:lnTo>
                  <a:lnTo>
                    <a:pt x="101" y="39"/>
                  </a:lnTo>
                  <a:lnTo>
                    <a:pt x="118" y="50"/>
                  </a:lnTo>
                  <a:lnTo>
                    <a:pt x="137" y="66"/>
                  </a:lnTo>
                  <a:lnTo>
                    <a:pt x="157" y="78"/>
                  </a:lnTo>
                  <a:lnTo>
                    <a:pt x="176" y="91"/>
                  </a:lnTo>
                  <a:lnTo>
                    <a:pt x="161" y="109"/>
                  </a:lnTo>
                  <a:lnTo>
                    <a:pt x="143" y="126"/>
                  </a:lnTo>
                  <a:lnTo>
                    <a:pt x="118" y="143"/>
                  </a:lnTo>
                  <a:lnTo>
                    <a:pt x="93" y="163"/>
                  </a:lnTo>
                  <a:lnTo>
                    <a:pt x="66" y="178"/>
                  </a:lnTo>
                  <a:lnTo>
                    <a:pt x="40" y="194"/>
                  </a:lnTo>
                  <a:lnTo>
                    <a:pt x="17" y="205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57"/>
            <p:cNvSpPr>
              <a:spLocks/>
            </p:cNvSpPr>
            <p:nvPr/>
          </p:nvSpPr>
          <p:spPr bwMode="auto">
            <a:xfrm>
              <a:off x="2544" y="1526"/>
              <a:ext cx="81" cy="82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99" y="0"/>
                </a:cxn>
                <a:cxn ang="0">
                  <a:pos x="112" y="6"/>
                </a:cxn>
                <a:cxn ang="0">
                  <a:pos x="124" y="12"/>
                </a:cxn>
                <a:cxn ang="0">
                  <a:pos x="138" y="23"/>
                </a:cxn>
                <a:cxn ang="0">
                  <a:pos x="147" y="35"/>
                </a:cxn>
                <a:cxn ang="0">
                  <a:pos x="155" y="48"/>
                </a:cxn>
                <a:cxn ang="0">
                  <a:pos x="159" y="62"/>
                </a:cxn>
                <a:cxn ang="0">
                  <a:pos x="163" y="78"/>
                </a:cxn>
                <a:cxn ang="0">
                  <a:pos x="159" y="93"/>
                </a:cxn>
                <a:cxn ang="0">
                  <a:pos x="155" y="110"/>
                </a:cxn>
                <a:cxn ang="0">
                  <a:pos x="147" y="124"/>
                </a:cxn>
                <a:cxn ang="0">
                  <a:pos x="138" y="138"/>
                </a:cxn>
                <a:cxn ang="0">
                  <a:pos x="124" y="147"/>
                </a:cxn>
                <a:cxn ang="0">
                  <a:pos x="112" y="155"/>
                </a:cxn>
                <a:cxn ang="0">
                  <a:pos x="99" y="159"/>
                </a:cxn>
                <a:cxn ang="0">
                  <a:pos x="85" y="163"/>
                </a:cxn>
                <a:cxn ang="0">
                  <a:pos x="68" y="159"/>
                </a:cxn>
                <a:cxn ang="0">
                  <a:pos x="52" y="155"/>
                </a:cxn>
                <a:cxn ang="0">
                  <a:pos x="37" y="147"/>
                </a:cxn>
                <a:cxn ang="0">
                  <a:pos x="25" y="138"/>
                </a:cxn>
                <a:cxn ang="0">
                  <a:pos x="14" y="124"/>
                </a:cxn>
                <a:cxn ang="0">
                  <a:pos x="6" y="110"/>
                </a:cxn>
                <a:cxn ang="0">
                  <a:pos x="0" y="93"/>
                </a:cxn>
                <a:cxn ang="0">
                  <a:pos x="0" y="78"/>
                </a:cxn>
                <a:cxn ang="0">
                  <a:pos x="0" y="62"/>
                </a:cxn>
                <a:cxn ang="0">
                  <a:pos x="6" y="48"/>
                </a:cxn>
                <a:cxn ang="0">
                  <a:pos x="14" y="35"/>
                </a:cxn>
                <a:cxn ang="0">
                  <a:pos x="25" y="23"/>
                </a:cxn>
                <a:cxn ang="0">
                  <a:pos x="37" y="12"/>
                </a:cxn>
                <a:cxn ang="0">
                  <a:pos x="52" y="6"/>
                </a:cxn>
                <a:cxn ang="0">
                  <a:pos x="68" y="0"/>
                </a:cxn>
                <a:cxn ang="0">
                  <a:pos x="85" y="0"/>
                </a:cxn>
              </a:cxnLst>
              <a:rect l="0" t="0" r="r" b="b"/>
              <a:pathLst>
                <a:path w="163" h="163">
                  <a:moveTo>
                    <a:pt x="85" y="0"/>
                  </a:moveTo>
                  <a:lnTo>
                    <a:pt x="99" y="0"/>
                  </a:lnTo>
                  <a:lnTo>
                    <a:pt x="112" y="6"/>
                  </a:lnTo>
                  <a:lnTo>
                    <a:pt x="124" y="12"/>
                  </a:lnTo>
                  <a:lnTo>
                    <a:pt x="138" y="23"/>
                  </a:lnTo>
                  <a:lnTo>
                    <a:pt x="147" y="35"/>
                  </a:lnTo>
                  <a:lnTo>
                    <a:pt x="155" y="48"/>
                  </a:lnTo>
                  <a:lnTo>
                    <a:pt x="159" y="62"/>
                  </a:lnTo>
                  <a:lnTo>
                    <a:pt x="163" y="78"/>
                  </a:lnTo>
                  <a:lnTo>
                    <a:pt x="159" y="93"/>
                  </a:lnTo>
                  <a:lnTo>
                    <a:pt x="155" y="110"/>
                  </a:lnTo>
                  <a:lnTo>
                    <a:pt x="147" y="124"/>
                  </a:lnTo>
                  <a:lnTo>
                    <a:pt x="138" y="138"/>
                  </a:lnTo>
                  <a:lnTo>
                    <a:pt x="124" y="147"/>
                  </a:lnTo>
                  <a:lnTo>
                    <a:pt x="112" y="155"/>
                  </a:lnTo>
                  <a:lnTo>
                    <a:pt x="99" y="159"/>
                  </a:lnTo>
                  <a:lnTo>
                    <a:pt x="85" y="163"/>
                  </a:lnTo>
                  <a:lnTo>
                    <a:pt x="68" y="159"/>
                  </a:lnTo>
                  <a:lnTo>
                    <a:pt x="52" y="155"/>
                  </a:lnTo>
                  <a:lnTo>
                    <a:pt x="37" y="147"/>
                  </a:lnTo>
                  <a:lnTo>
                    <a:pt x="25" y="138"/>
                  </a:lnTo>
                  <a:lnTo>
                    <a:pt x="14" y="124"/>
                  </a:lnTo>
                  <a:lnTo>
                    <a:pt x="6" y="110"/>
                  </a:lnTo>
                  <a:lnTo>
                    <a:pt x="0" y="93"/>
                  </a:lnTo>
                  <a:lnTo>
                    <a:pt x="0" y="78"/>
                  </a:lnTo>
                  <a:lnTo>
                    <a:pt x="0" y="62"/>
                  </a:lnTo>
                  <a:lnTo>
                    <a:pt x="6" y="48"/>
                  </a:lnTo>
                  <a:lnTo>
                    <a:pt x="14" y="35"/>
                  </a:lnTo>
                  <a:lnTo>
                    <a:pt x="25" y="23"/>
                  </a:lnTo>
                  <a:lnTo>
                    <a:pt x="37" y="12"/>
                  </a:lnTo>
                  <a:lnTo>
                    <a:pt x="52" y="6"/>
                  </a:lnTo>
                  <a:lnTo>
                    <a:pt x="68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58"/>
            <p:cNvSpPr>
              <a:spLocks/>
            </p:cNvSpPr>
            <p:nvPr/>
          </p:nvSpPr>
          <p:spPr bwMode="auto">
            <a:xfrm>
              <a:off x="2563" y="2534"/>
              <a:ext cx="82" cy="82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99" y="0"/>
                </a:cxn>
                <a:cxn ang="0">
                  <a:pos x="112" y="4"/>
                </a:cxn>
                <a:cxn ang="0">
                  <a:pos x="126" y="10"/>
                </a:cxn>
                <a:cxn ang="0">
                  <a:pos x="139" y="22"/>
                </a:cxn>
                <a:cxn ang="0">
                  <a:pos x="147" y="31"/>
                </a:cxn>
                <a:cxn ang="0">
                  <a:pos x="157" y="47"/>
                </a:cxn>
                <a:cxn ang="0">
                  <a:pos x="161" y="62"/>
                </a:cxn>
                <a:cxn ang="0">
                  <a:pos x="165" y="80"/>
                </a:cxn>
                <a:cxn ang="0">
                  <a:pos x="161" y="95"/>
                </a:cxn>
                <a:cxn ang="0">
                  <a:pos x="157" y="111"/>
                </a:cxn>
                <a:cxn ang="0">
                  <a:pos x="147" y="124"/>
                </a:cxn>
                <a:cxn ang="0">
                  <a:pos x="139" y="138"/>
                </a:cxn>
                <a:cxn ang="0">
                  <a:pos x="126" y="148"/>
                </a:cxn>
                <a:cxn ang="0">
                  <a:pos x="112" y="157"/>
                </a:cxn>
                <a:cxn ang="0">
                  <a:pos x="99" y="161"/>
                </a:cxn>
                <a:cxn ang="0">
                  <a:pos x="85" y="165"/>
                </a:cxn>
                <a:cxn ang="0">
                  <a:pos x="68" y="161"/>
                </a:cxn>
                <a:cxn ang="0">
                  <a:pos x="52" y="157"/>
                </a:cxn>
                <a:cxn ang="0">
                  <a:pos x="37" y="148"/>
                </a:cxn>
                <a:cxn ang="0">
                  <a:pos x="25" y="138"/>
                </a:cxn>
                <a:cxn ang="0">
                  <a:pos x="13" y="124"/>
                </a:cxn>
                <a:cxn ang="0">
                  <a:pos x="6" y="111"/>
                </a:cxn>
                <a:cxn ang="0">
                  <a:pos x="0" y="95"/>
                </a:cxn>
                <a:cxn ang="0">
                  <a:pos x="0" y="80"/>
                </a:cxn>
                <a:cxn ang="0">
                  <a:pos x="0" y="62"/>
                </a:cxn>
                <a:cxn ang="0">
                  <a:pos x="6" y="47"/>
                </a:cxn>
                <a:cxn ang="0">
                  <a:pos x="13" y="31"/>
                </a:cxn>
                <a:cxn ang="0">
                  <a:pos x="25" y="22"/>
                </a:cxn>
                <a:cxn ang="0">
                  <a:pos x="37" y="10"/>
                </a:cxn>
                <a:cxn ang="0">
                  <a:pos x="52" y="4"/>
                </a:cxn>
                <a:cxn ang="0">
                  <a:pos x="68" y="0"/>
                </a:cxn>
                <a:cxn ang="0">
                  <a:pos x="85" y="0"/>
                </a:cxn>
              </a:cxnLst>
              <a:rect l="0" t="0" r="r" b="b"/>
              <a:pathLst>
                <a:path w="165" h="165">
                  <a:moveTo>
                    <a:pt x="85" y="0"/>
                  </a:moveTo>
                  <a:lnTo>
                    <a:pt x="99" y="0"/>
                  </a:lnTo>
                  <a:lnTo>
                    <a:pt x="112" y="4"/>
                  </a:lnTo>
                  <a:lnTo>
                    <a:pt x="126" y="10"/>
                  </a:lnTo>
                  <a:lnTo>
                    <a:pt x="139" y="22"/>
                  </a:lnTo>
                  <a:lnTo>
                    <a:pt x="147" y="31"/>
                  </a:lnTo>
                  <a:lnTo>
                    <a:pt x="157" y="47"/>
                  </a:lnTo>
                  <a:lnTo>
                    <a:pt x="161" y="62"/>
                  </a:lnTo>
                  <a:lnTo>
                    <a:pt x="165" y="80"/>
                  </a:lnTo>
                  <a:lnTo>
                    <a:pt x="161" y="95"/>
                  </a:lnTo>
                  <a:lnTo>
                    <a:pt x="157" y="111"/>
                  </a:lnTo>
                  <a:lnTo>
                    <a:pt x="147" y="124"/>
                  </a:lnTo>
                  <a:lnTo>
                    <a:pt x="139" y="138"/>
                  </a:lnTo>
                  <a:lnTo>
                    <a:pt x="126" y="148"/>
                  </a:lnTo>
                  <a:lnTo>
                    <a:pt x="112" y="157"/>
                  </a:lnTo>
                  <a:lnTo>
                    <a:pt x="99" y="161"/>
                  </a:lnTo>
                  <a:lnTo>
                    <a:pt x="85" y="165"/>
                  </a:lnTo>
                  <a:lnTo>
                    <a:pt x="68" y="161"/>
                  </a:lnTo>
                  <a:lnTo>
                    <a:pt x="52" y="157"/>
                  </a:lnTo>
                  <a:lnTo>
                    <a:pt x="37" y="148"/>
                  </a:lnTo>
                  <a:lnTo>
                    <a:pt x="25" y="138"/>
                  </a:lnTo>
                  <a:lnTo>
                    <a:pt x="13" y="124"/>
                  </a:lnTo>
                  <a:lnTo>
                    <a:pt x="6" y="111"/>
                  </a:lnTo>
                  <a:lnTo>
                    <a:pt x="0" y="95"/>
                  </a:lnTo>
                  <a:lnTo>
                    <a:pt x="0" y="80"/>
                  </a:lnTo>
                  <a:lnTo>
                    <a:pt x="0" y="62"/>
                  </a:lnTo>
                  <a:lnTo>
                    <a:pt x="6" y="47"/>
                  </a:lnTo>
                  <a:lnTo>
                    <a:pt x="13" y="31"/>
                  </a:lnTo>
                  <a:lnTo>
                    <a:pt x="25" y="22"/>
                  </a:lnTo>
                  <a:lnTo>
                    <a:pt x="37" y="10"/>
                  </a:lnTo>
                  <a:lnTo>
                    <a:pt x="52" y="4"/>
                  </a:lnTo>
                  <a:lnTo>
                    <a:pt x="68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59"/>
            <p:cNvSpPr>
              <a:spLocks/>
            </p:cNvSpPr>
            <p:nvPr/>
          </p:nvSpPr>
          <p:spPr bwMode="auto">
            <a:xfrm>
              <a:off x="3012" y="2076"/>
              <a:ext cx="81" cy="79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93" y="0"/>
                </a:cxn>
                <a:cxn ang="0">
                  <a:pos x="110" y="4"/>
                </a:cxn>
                <a:cxn ang="0">
                  <a:pos x="124" y="10"/>
                </a:cxn>
                <a:cxn ang="0">
                  <a:pos x="137" y="22"/>
                </a:cxn>
                <a:cxn ang="0">
                  <a:pos x="147" y="31"/>
                </a:cxn>
                <a:cxn ang="0">
                  <a:pos x="155" y="45"/>
                </a:cxn>
                <a:cxn ang="0">
                  <a:pos x="159" y="60"/>
                </a:cxn>
                <a:cxn ang="0">
                  <a:pos x="163" y="78"/>
                </a:cxn>
                <a:cxn ang="0">
                  <a:pos x="159" y="93"/>
                </a:cxn>
                <a:cxn ang="0">
                  <a:pos x="155" y="109"/>
                </a:cxn>
                <a:cxn ang="0">
                  <a:pos x="147" y="120"/>
                </a:cxn>
                <a:cxn ang="0">
                  <a:pos x="137" y="134"/>
                </a:cxn>
                <a:cxn ang="0">
                  <a:pos x="124" y="142"/>
                </a:cxn>
                <a:cxn ang="0">
                  <a:pos x="110" y="150"/>
                </a:cxn>
                <a:cxn ang="0">
                  <a:pos x="93" y="153"/>
                </a:cxn>
                <a:cxn ang="0">
                  <a:pos x="77" y="157"/>
                </a:cxn>
                <a:cxn ang="0">
                  <a:pos x="60" y="153"/>
                </a:cxn>
                <a:cxn ang="0">
                  <a:pos x="44" y="150"/>
                </a:cxn>
                <a:cxn ang="0">
                  <a:pos x="31" y="142"/>
                </a:cxn>
                <a:cxn ang="0">
                  <a:pos x="21" y="134"/>
                </a:cxn>
                <a:cxn ang="0">
                  <a:pos x="9" y="120"/>
                </a:cxn>
                <a:cxn ang="0">
                  <a:pos x="4" y="109"/>
                </a:cxn>
                <a:cxn ang="0">
                  <a:pos x="0" y="93"/>
                </a:cxn>
                <a:cxn ang="0">
                  <a:pos x="0" y="78"/>
                </a:cxn>
                <a:cxn ang="0">
                  <a:pos x="0" y="60"/>
                </a:cxn>
                <a:cxn ang="0">
                  <a:pos x="4" y="45"/>
                </a:cxn>
                <a:cxn ang="0">
                  <a:pos x="9" y="31"/>
                </a:cxn>
                <a:cxn ang="0">
                  <a:pos x="21" y="22"/>
                </a:cxn>
                <a:cxn ang="0">
                  <a:pos x="31" y="10"/>
                </a:cxn>
                <a:cxn ang="0">
                  <a:pos x="44" y="4"/>
                </a:cxn>
                <a:cxn ang="0">
                  <a:pos x="60" y="0"/>
                </a:cxn>
                <a:cxn ang="0">
                  <a:pos x="77" y="0"/>
                </a:cxn>
              </a:cxnLst>
              <a:rect l="0" t="0" r="r" b="b"/>
              <a:pathLst>
                <a:path w="163" h="157">
                  <a:moveTo>
                    <a:pt x="77" y="0"/>
                  </a:moveTo>
                  <a:lnTo>
                    <a:pt x="93" y="0"/>
                  </a:lnTo>
                  <a:lnTo>
                    <a:pt x="110" y="4"/>
                  </a:lnTo>
                  <a:lnTo>
                    <a:pt x="124" y="10"/>
                  </a:lnTo>
                  <a:lnTo>
                    <a:pt x="137" y="22"/>
                  </a:lnTo>
                  <a:lnTo>
                    <a:pt x="147" y="31"/>
                  </a:lnTo>
                  <a:lnTo>
                    <a:pt x="155" y="45"/>
                  </a:lnTo>
                  <a:lnTo>
                    <a:pt x="159" y="60"/>
                  </a:lnTo>
                  <a:lnTo>
                    <a:pt x="163" y="78"/>
                  </a:lnTo>
                  <a:lnTo>
                    <a:pt x="159" y="93"/>
                  </a:lnTo>
                  <a:lnTo>
                    <a:pt x="155" y="109"/>
                  </a:lnTo>
                  <a:lnTo>
                    <a:pt x="147" y="120"/>
                  </a:lnTo>
                  <a:lnTo>
                    <a:pt x="137" y="134"/>
                  </a:lnTo>
                  <a:lnTo>
                    <a:pt x="124" y="142"/>
                  </a:lnTo>
                  <a:lnTo>
                    <a:pt x="110" y="150"/>
                  </a:lnTo>
                  <a:lnTo>
                    <a:pt x="93" y="153"/>
                  </a:lnTo>
                  <a:lnTo>
                    <a:pt x="77" y="157"/>
                  </a:lnTo>
                  <a:lnTo>
                    <a:pt x="60" y="153"/>
                  </a:lnTo>
                  <a:lnTo>
                    <a:pt x="44" y="150"/>
                  </a:lnTo>
                  <a:lnTo>
                    <a:pt x="31" y="142"/>
                  </a:lnTo>
                  <a:lnTo>
                    <a:pt x="21" y="134"/>
                  </a:lnTo>
                  <a:lnTo>
                    <a:pt x="9" y="120"/>
                  </a:lnTo>
                  <a:lnTo>
                    <a:pt x="4" y="109"/>
                  </a:lnTo>
                  <a:lnTo>
                    <a:pt x="0" y="93"/>
                  </a:lnTo>
                  <a:lnTo>
                    <a:pt x="0" y="78"/>
                  </a:lnTo>
                  <a:lnTo>
                    <a:pt x="0" y="60"/>
                  </a:lnTo>
                  <a:lnTo>
                    <a:pt x="4" y="45"/>
                  </a:lnTo>
                  <a:lnTo>
                    <a:pt x="9" y="31"/>
                  </a:lnTo>
                  <a:lnTo>
                    <a:pt x="21" y="22"/>
                  </a:lnTo>
                  <a:lnTo>
                    <a:pt x="31" y="10"/>
                  </a:lnTo>
                  <a:lnTo>
                    <a:pt x="44" y="4"/>
                  </a:lnTo>
                  <a:lnTo>
                    <a:pt x="60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60"/>
            <p:cNvSpPr>
              <a:spLocks/>
            </p:cNvSpPr>
            <p:nvPr/>
          </p:nvSpPr>
          <p:spPr bwMode="auto">
            <a:xfrm>
              <a:off x="2092" y="1977"/>
              <a:ext cx="82" cy="8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01" y="0"/>
                </a:cxn>
                <a:cxn ang="0">
                  <a:pos x="117" y="3"/>
                </a:cxn>
                <a:cxn ang="0">
                  <a:pos x="128" y="9"/>
                </a:cxn>
                <a:cxn ang="0">
                  <a:pos x="142" y="21"/>
                </a:cxn>
                <a:cxn ang="0">
                  <a:pos x="150" y="31"/>
                </a:cxn>
                <a:cxn ang="0">
                  <a:pos x="157" y="46"/>
                </a:cxn>
                <a:cxn ang="0">
                  <a:pos x="161" y="62"/>
                </a:cxn>
                <a:cxn ang="0">
                  <a:pos x="165" y="79"/>
                </a:cxn>
                <a:cxn ang="0">
                  <a:pos x="161" y="95"/>
                </a:cxn>
                <a:cxn ang="0">
                  <a:pos x="157" y="112"/>
                </a:cxn>
                <a:cxn ang="0">
                  <a:pos x="150" y="126"/>
                </a:cxn>
                <a:cxn ang="0">
                  <a:pos x="142" y="139"/>
                </a:cxn>
                <a:cxn ang="0">
                  <a:pos x="128" y="149"/>
                </a:cxn>
                <a:cxn ang="0">
                  <a:pos x="117" y="157"/>
                </a:cxn>
                <a:cxn ang="0">
                  <a:pos x="101" y="160"/>
                </a:cxn>
                <a:cxn ang="0">
                  <a:pos x="86" y="164"/>
                </a:cxn>
                <a:cxn ang="0">
                  <a:pos x="68" y="160"/>
                </a:cxn>
                <a:cxn ang="0">
                  <a:pos x="53" y="157"/>
                </a:cxn>
                <a:cxn ang="0">
                  <a:pos x="37" y="149"/>
                </a:cxn>
                <a:cxn ang="0">
                  <a:pos x="25" y="139"/>
                </a:cxn>
                <a:cxn ang="0">
                  <a:pos x="14" y="126"/>
                </a:cxn>
                <a:cxn ang="0">
                  <a:pos x="6" y="112"/>
                </a:cxn>
                <a:cxn ang="0">
                  <a:pos x="0" y="95"/>
                </a:cxn>
                <a:cxn ang="0">
                  <a:pos x="0" y="79"/>
                </a:cxn>
                <a:cxn ang="0">
                  <a:pos x="0" y="62"/>
                </a:cxn>
                <a:cxn ang="0">
                  <a:pos x="6" y="46"/>
                </a:cxn>
                <a:cxn ang="0">
                  <a:pos x="14" y="31"/>
                </a:cxn>
                <a:cxn ang="0">
                  <a:pos x="25" y="21"/>
                </a:cxn>
                <a:cxn ang="0">
                  <a:pos x="37" y="9"/>
                </a:cxn>
                <a:cxn ang="0">
                  <a:pos x="53" y="3"/>
                </a:cxn>
                <a:cxn ang="0">
                  <a:pos x="68" y="0"/>
                </a:cxn>
                <a:cxn ang="0">
                  <a:pos x="86" y="0"/>
                </a:cxn>
              </a:cxnLst>
              <a:rect l="0" t="0" r="r" b="b"/>
              <a:pathLst>
                <a:path w="165" h="164">
                  <a:moveTo>
                    <a:pt x="86" y="0"/>
                  </a:moveTo>
                  <a:lnTo>
                    <a:pt x="101" y="0"/>
                  </a:lnTo>
                  <a:lnTo>
                    <a:pt x="117" y="3"/>
                  </a:lnTo>
                  <a:lnTo>
                    <a:pt x="128" y="9"/>
                  </a:lnTo>
                  <a:lnTo>
                    <a:pt x="142" y="21"/>
                  </a:lnTo>
                  <a:lnTo>
                    <a:pt x="150" y="31"/>
                  </a:lnTo>
                  <a:lnTo>
                    <a:pt x="157" y="46"/>
                  </a:lnTo>
                  <a:lnTo>
                    <a:pt x="161" y="62"/>
                  </a:lnTo>
                  <a:lnTo>
                    <a:pt x="165" y="79"/>
                  </a:lnTo>
                  <a:lnTo>
                    <a:pt x="161" y="95"/>
                  </a:lnTo>
                  <a:lnTo>
                    <a:pt x="157" y="112"/>
                  </a:lnTo>
                  <a:lnTo>
                    <a:pt x="150" y="126"/>
                  </a:lnTo>
                  <a:lnTo>
                    <a:pt x="142" y="139"/>
                  </a:lnTo>
                  <a:lnTo>
                    <a:pt x="128" y="149"/>
                  </a:lnTo>
                  <a:lnTo>
                    <a:pt x="117" y="157"/>
                  </a:lnTo>
                  <a:lnTo>
                    <a:pt x="101" y="160"/>
                  </a:lnTo>
                  <a:lnTo>
                    <a:pt x="86" y="164"/>
                  </a:lnTo>
                  <a:lnTo>
                    <a:pt x="68" y="160"/>
                  </a:lnTo>
                  <a:lnTo>
                    <a:pt x="53" y="157"/>
                  </a:lnTo>
                  <a:lnTo>
                    <a:pt x="37" y="149"/>
                  </a:lnTo>
                  <a:lnTo>
                    <a:pt x="25" y="139"/>
                  </a:lnTo>
                  <a:lnTo>
                    <a:pt x="14" y="126"/>
                  </a:lnTo>
                  <a:lnTo>
                    <a:pt x="6" y="112"/>
                  </a:lnTo>
                  <a:lnTo>
                    <a:pt x="0" y="95"/>
                  </a:lnTo>
                  <a:lnTo>
                    <a:pt x="0" y="79"/>
                  </a:lnTo>
                  <a:lnTo>
                    <a:pt x="0" y="62"/>
                  </a:lnTo>
                  <a:lnTo>
                    <a:pt x="6" y="46"/>
                  </a:lnTo>
                  <a:lnTo>
                    <a:pt x="14" y="31"/>
                  </a:lnTo>
                  <a:lnTo>
                    <a:pt x="25" y="21"/>
                  </a:lnTo>
                  <a:lnTo>
                    <a:pt x="37" y="9"/>
                  </a:lnTo>
                  <a:lnTo>
                    <a:pt x="53" y="3"/>
                  </a:lnTo>
                  <a:lnTo>
                    <a:pt x="68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61"/>
            <p:cNvSpPr>
              <a:spLocks/>
            </p:cNvSpPr>
            <p:nvPr/>
          </p:nvSpPr>
          <p:spPr bwMode="auto">
            <a:xfrm>
              <a:off x="2148" y="1791"/>
              <a:ext cx="81" cy="82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97" y="0"/>
                </a:cxn>
                <a:cxn ang="0">
                  <a:pos x="110" y="4"/>
                </a:cxn>
                <a:cxn ang="0">
                  <a:pos x="124" y="10"/>
                </a:cxn>
                <a:cxn ang="0">
                  <a:pos x="137" y="22"/>
                </a:cxn>
                <a:cxn ang="0">
                  <a:pos x="147" y="31"/>
                </a:cxn>
                <a:cxn ang="0">
                  <a:pos x="155" y="47"/>
                </a:cxn>
                <a:cxn ang="0">
                  <a:pos x="159" y="62"/>
                </a:cxn>
                <a:cxn ang="0">
                  <a:pos x="163" y="80"/>
                </a:cxn>
                <a:cxn ang="0">
                  <a:pos x="159" y="95"/>
                </a:cxn>
                <a:cxn ang="0">
                  <a:pos x="155" y="111"/>
                </a:cxn>
                <a:cxn ang="0">
                  <a:pos x="147" y="124"/>
                </a:cxn>
                <a:cxn ang="0">
                  <a:pos x="137" y="138"/>
                </a:cxn>
                <a:cxn ang="0">
                  <a:pos x="124" y="148"/>
                </a:cxn>
                <a:cxn ang="0">
                  <a:pos x="110" y="155"/>
                </a:cxn>
                <a:cxn ang="0">
                  <a:pos x="97" y="159"/>
                </a:cxn>
                <a:cxn ang="0">
                  <a:pos x="83" y="163"/>
                </a:cxn>
                <a:cxn ang="0">
                  <a:pos x="66" y="159"/>
                </a:cxn>
                <a:cxn ang="0">
                  <a:pos x="50" y="155"/>
                </a:cxn>
                <a:cxn ang="0">
                  <a:pos x="35" y="148"/>
                </a:cxn>
                <a:cxn ang="0">
                  <a:pos x="23" y="138"/>
                </a:cxn>
                <a:cxn ang="0">
                  <a:pos x="11" y="124"/>
                </a:cxn>
                <a:cxn ang="0">
                  <a:pos x="6" y="111"/>
                </a:cxn>
                <a:cxn ang="0">
                  <a:pos x="0" y="95"/>
                </a:cxn>
                <a:cxn ang="0">
                  <a:pos x="0" y="80"/>
                </a:cxn>
                <a:cxn ang="0">
                  <a:pos x="0" y="62"/>
                </a:cxn>
                <a:cxn ang="0">
                  <a:pos x="6" y="47"/>
                </a:cxn>
                <a:cxn ang="0">
                  <a:pos x="11" y="31"/>
                </a:cxn>
                <a:cxn ang="0">
                  <a:pos x="23" y="22"/>
                </a:cxn>
                <a:cxn ang="0">
                  <a:pos x="35" y="10"/>
                </a:cxn>
                <a:cxn ang="0">
                  <a:pos x="50" y="4"/>
                </a:cxn>
                <a:cxn ang="0">
                  <a:pos x="66" y="0"/>
                </a:cxn>
                <a:cxn ang="0">
                  <a:pos x="83" y="0"/>
                </a:cxn>
              </a:cxnLst>
              <a:rect l="0" t="0" r="r" b="b"/>
              <a:pathLst>
                <a:path w="163" h="163">
                  <a:moveTo>
                    <a:pt x="83" y="0"/>
                  </a:moveTo>
                  <a:lnTo>
                    <a:pt x="97" y="0"/>
                  </a:lnTo>
                  <a:lnTo>
                    <a:pt x="110" y="4"/>
                  </a:lnTo>
                  <a:lnTo>
                    <a:pt x="124" y="10"/>
                  </a:lnTo>
                  <a:lnTo>
                    <a:pt x="137" y="22"/>
                  </a:lnTo>
                  <a:lnTo>
                    <a:pt x="147" y="31"/>
                  </a:lnTo>
                  <a:lnTo>
                    <a:pt x="155" y="47"/>
                  </a:lnTo>
                  <a:lnTo>
                    <a:pt x="159" y="62"/>
                  </a:lnTo>
                  <a:lnTo>
                    <a:pt x="163" y="80"/>
                  </a:lnTo>
                  <a:lnTo>
                    <a:pt x="159" y="95"/>
                  </a:lnTo>
                  <a:lnTo>
                    <a:pt x="155" y="111"/>
                  </a:lnTo>
                  <a:lnTo>
                    <a:pt x="147" y="124"/>
                  </a:lnTo>
                  <a:lnTo>
                    <a:pt x="137" y="138"/>
                  </a:lnTo>
                  <a:lnTo>
                    <a:pt x="124" y="148"/>
                  </a:lnTo>
                  <a:lnTo>
                    <a:pt x="110" y="155"/>
                  </a:lnTo>
                  <a:lnTo>
                    <a:pt x="97" y="159"/>
                  </a:lnTo>
                  <a:lnTo>
                    <a:pt x="83" y="163"/>
                  </a:lnTo>
                  <a:lnTo>
                    <a:pt x="66" y="159"/>
                  </a:lnTo>
                  <a:lnTo>
                    <a:pt x="50" y="155"/>
                  </a:lnTo>
                  <a:lnTo>
                    <a:pt x="35" y="148"/>
                  </a:lnTo>
                  <a:lnTo>
                    <a:pt x="23" y="138"/>
                  </a:lnTo>
                  <a:lnTo>
                    <a:pt x="11" y="124"/>
                  </a:lnTo>
                  <a:lnTo>
                    <a:pt x="6" y="111"/>
                  </a:lnTo>
                  <a:lnTo>
                    <a:pt x="0" y="95"/>
                  </a:lnTo>
                  <a:lnTo>
                    <a:pt x="0" y="80"/>
                  </a:lnTo>
                  <a:lnTo>
                    <a:pt x="0" y="62"/>
                  </a:lnTo>
                  <a:lnTo>
                    <a:pt x="6" y="47"/>
                  </a:lnTo>
                  <a:lnTo>
                    <a:pt x="11" y="31"/>
                  </a:lnTo>
                  <a:lnTo>
                    <a:pt x="23" y="22"/>
                  </a:lnTo>
                  <a:lnTo>
                    <a:pt x="35" y="10"/>
                  </a:lnTo>
                  <a:lnTo>
                    <a:pt x="50" y="4"/>
                  </a:lnTo>
                  <a:lnTo>
                    <a:pt x="66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62"/>
            <p:cNvSpPr>
              <a:spLocks/>
            </p:cNvSpPr>
            <p:nvPr/>
          </p:nvSpPr>
          <p:spPr bwMode="auto">
            <a:xfrm>
              <a:off x="2320" y="1621"/>
              <a:ext cx="86" cy="82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101" y="0"/>
                </a:cxn>
                <a:cxn ang="0">
                  <a:pos x="118" y="4"/>
                </a:cxn>
                <a:cxn ang="0">
                  <a:pos x="132" y="10"/>
                </a:cxn>
                <a:cxn ang="0">
                  <a:pos x="145" y="21"/>
                </a:cxn>
                <a:cxn ang="0">
                  <a:pos x="155" y="31"/>
                </a:cxn>
                <a:cxn ang="0">
                  <a:pos x="163" y="45"/>
                </a:cxn>
                <a:cxn ang="0">
                  <a:pos x="167" y="60"/>
                </a:cxn>
                <a:cxn ang="0">
                  <a:pos x="171" y="78"/>
                </a:cxn>
                <a:cxn ang="0">
                  <a:pos x="167" y="93"/>
                </a:cxn>
                <a:cxn ang="0">
                  <a:pos x="163" y="111"/>
                </a:cxn>
                <a:cxn ang="0">
                  <a:pos x="155" y="124"/>
                </a:cxn>
                <a:cxn ang="0">
                  <a:pos x="145" y="138"/>
                </a:cxn>
                <a:cxn ang="0">
                  <a:pos x="132" y="147"/>
                </a:cxn>
                <a:cxn ang="0">
                  <a:pos x="118" y="155"/>
                </a:cxn>
                <a:cxn ang="0">
                  <a:pos x="101" y="159"/>
                </a:cxn>
                <a:cxn ang="0">
                  <a:pos x="85" y="163"/>
                </a:cxn>
                <a:cxn ang="0">
                  <a:pos x="68" y="159"/>
                </a:cxn>
                <a:cxn ang="0">
                  <a:pos x="52" y="155"/>
                </a:cxn>
                <a:cxn ang="0">
                  <a:pos x="37" y="147"/>
                </a:cxn>
                <a:cxn ang="0">
                  <a:pos x="25" y="138"/>
                </a:cxn>
                <a:cxn ang="0">
                  <a:pos x="14" y="124"/>
                </a:cxn>
                <a:cxn ang="0">
                  <a:pos x="6" y="111"/>
                </a:cxn>
                <a:cxn ang="0">
                  <a:pos x="0" y="93"/>
                </a:cxn>
                <a:cxn ang="0">
                  <a:pos x="0" y="78"/>
                </a:cxn>
                <a:cxn ang="0">
                  <a:pos x="0" y="60"/>
                </a:cxn>
                <a:cxn ang="0">
                  <a:pos x="6" y="45"/>
                </a:cxn>
                <a:cxn ang="0">
                  <a:pos x="14" y="31"/>
                </a:cxn>
                <a:cxn ang="0">
                  <a:pos x="25" y="21"/>
                </a:cxn>
                <a:cxn ang="0">
                  <a:pos x="37" y="10"/>
                </a:cxn>
                <a:cxn ang="0">
                  <a:pos x="52" y="4"/>
                </a:cxn>
                <a:cxn ang="0">
                  <a:pos x="68" y="0"/>
                </a:cxn>
                <a:cxn ang="0">
                  <a:pos x="85" y="0"/>
                </a:cxn>
              </a:cxnLst>
              <a:rect l="0" t="0" r="r" b="b"/>
              <a:pathLst>
                <a:path w="171" h="163">
                  <a:moveTo>
                    <a:pt x="85" y="0"/>
                  </a:moveTo>
                  <a:lnTo>
                    <a:pt x="101" y="0"/>
                  </a:lnTo>
                  <a:lnTo>
                    <a:pt x="118" y="4"/>
                  </a:lnTo>
                  <a:lnTo>
                    <a:pt x="132" y="10"/>
                  </a:lnTo>
                  <a:lnTo>
                    <a:pt x="145" y="21"/>
                  </a:lnTo>
                  <a:lnTo>
                    <a:pt x="155" y="31"/>
                  </a:lnTo>
                  <a:lnTo>
                    <a:pt x="163" y="45"/>
                  </a:lnTo>
                  <a:lnTo>
                    <a:pt x="167" y="60"/>
                  </a:lnTo>
                  <a:lnTo>
                    <a:pt x="171" y="78"/>
                  </a:lnTo>
                  <a:lnTo>
                    <a:pt x="167" y="93"/>
                  </a:lnTo>
                  <a:lnTo>
                    <a:pt x="163" y="111"/>
                  </a:lnTo>
                  <a:lnTo>
                    <a:pt x="155" y="124"/>
                  </a:lnTo>
                  <a:lnTo>
                    <a:pt x="145" y="138"/>
                  </a:lnTo>
                  <a:lnTo>
                    <a:pt x="132" y="147"/>
                  </a:lnTo>
                  <a:lnTo>
                    <a:pt x="118" y="155"/>
                  </a:lnTo>
                  <a:lnTo>
                    <a:pt x="101" y="159"/>
                  </a:lnTo>
                  <a:lnTo>
                    <a:pt x="85" y="163"/>
                  </a:lnTo>
                  <a:lnTo>
                    <a:pt x="68" y="159"/>
                  </a:lnTo>
                  <a:lnTo>
                    <a:pt x="52" y="155"/>
                  </a:lnTo>
                  <a:lnTo>
                    <a:pt x="37" y="147"/>
                  </a:lnTo>
                  <a:lnTo>
                    <a:pt x="25" y="138"/>
                  </a:lnTo>
                  <a:lnTo>
                    <a:pt x="14" y="124"/>
                  </a:lnTo>
                  <a:lnTo>
                    <a:pt x="6" y="111"/>
                  </a:lnTo>
                  <a:lnTo>
                    <a:pt x="0" y="93"/>
                  </a:lnTo>
                  <a:lnTo>
                    <a:pt x="0" y="78"/>
                  </a:lnTo>
                  <a:lnTo>
                    <a:pt x="0" y="60"/>
                  </a:lnTo>
                  <a:lnTo>
                    <a:pt x="6" y="45"/>
                  </a:lnTo>
                  <a:lnTo>
                    <a:pt x="14" y="31"/>
                  </a:lnTo>
                  <a:lnTo>
                    <a:pt x="25" y="21"/>
                  </a:lnTo>
                  <a:lnTo>
                    <a:pt x="37" y="10"/>
                  </a:lnTo>
                  <a:lnTo>
                    <a:pt x="52" y="4"/>
                  </a:lnTo>
                  <a:lnTo>
                    <a:pt x="68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63"/>
            <p:cNvSpPr>
              <a:spLocks/>
            </p:cNvSpPr>
            <p:nvPr/>
          </p:nvSpPr>
          <p:spPr bwMode="auto">
            <a:xfrm>
              <a:off x="2154" y="2203"/>
              <a:ext cx="82" cy="8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101" y="0"/>
                </a:cxn>
                <a:cxn ang="0">
                  <a:pos x="117" y="4"/>
                </a:cxn>
                <a:cxn ang="0">
                  <a:pos x="128" y="10"/>
                </a:cxn>
                <a:cxn ang="0">
                  <a:pos x="142" y="22"/>
                </a:cxn>
                <a:cxn ang="0">
                  <a:pos x="150" y="31"/>
                </a:cxn>
                <a:cxn ang="0">
                  <a:pos x="157" y="47"/>
                </a:cxn>
                <a:cxn ang="0">
                  <a:pos x="161" y="62"/>
                </a:cxn>
                <a:cxn ang="0">
                  <a:pos x="165" y="80"/>
                </a:cxn>
                <a:cxn ang="0">
                  <a:pos x="161" y="95"/>
                </a:cxn>
                <a:cxn ang="0">
                  <a:pos x="157" y="111"/>
                </a:cxn>
                <a:cxn ang="0">
                  <a:pos x="150" y="124"/>
                </a:cxn>
                <a:cxn ang="0">
                  <a:pos x="142" y="138"/>
                </a:cxn>
                <a:cxn ang="0">
                  <a:pos x="128" y="148"/>
                </a:cxn>
                <a:cxn ang="0">
                  <a:pos x="117" y="157"/>
                </a:cxn>
                <a:cxn ang="0">
                  <a:pos x="101" y="161"/>
                </a:cxn>
                <a:cxn ang="0">
                  <a:pos x="86" y="165"/>
                </a:cxn>
                <a:cxn ang="0">
                  <a:pos x="68" y="161"/>
                </a:cxn>
                <a:cxn ang="0">
                  <a:pos x="53" y="157"/>
                </a:cxn>
                <a:cxn ang="0">
                  <a:pos x="37" y="148"/>
                </a:cxn>
                <a:cxn ang="0">
                  <a:pos x="26" y="138"/>
                </a:cxn>
                <a:cxn ang="0">
                  <a:pos x="14" y="124"/>
                </a:cxn>
                <a:cxn ang="0">
                  <a:pos x="6" y="111"/>
                </a:cxn>
                <a:cxn ang="0">
                  <a:pos x="0" y="95"/>
                </a:cxn>
                <a:cxn ang="0">
                  <a:pos x="0" y="80"/>
                </a:cxn>
                <a:cxn ang="0">
                  <a:pos x="0" y="62"/>
                </a:cxn>
                <a:cxn ang="0">
                  <a:pos x="6" y="47"/>
                </a:cxn>
                <a:cxn ang="0">
                  <a:pos x="14" y="31"/>
                </a:cxn>
                <a:cxn ang="0">
                  <a:pos x="26" y="22"/>
                </a:cxn>
                <a:cxn ang="0">
                  <a:pos x="37" y="10"/>
                </a:cxn>
                <a:cxn ang="0">
                  <a:pos x="53" y="4"/>
                </a:cxn>
                <a:cxn ang="0">
                  <a:pos x="68" y="0"/>
                </a:cxn>
                <a:cxn ang="0">
                  <a:pos x="86" y="0"/>
                </a:cxn>
              </a:cxnLst>
              <a:rect l="0" t="0" r="r" b="b"/>
              <a:pathLst>
                <a:path w="165" h="165">
                  <a:moveTo>
                    <a:pt x="86" y="0"/>
                  </a:moveTo>
                  <a:lnTo>
                    <a:pt x="101" y="0"/>
                  </a:lnTo>
                  <a:lnTo>
                    <a:pt x="117" y="4"/>
                  </a:lnTo>
                  <a:lnTo>
                    <a:pt x="128" y="10"/>
                  </a:lnTo>
                  <a:lnTo>
                    <a:pt x="142" y="22"/>
                  </a:lnTo>
                  <a:lnTo>
                    <a:pt x="150" y="31"/>
                  </a:lnTo>
                  <a:lnTo>
                    <a:pt x="157" y="47"/>
                  </a:lnTo>
                  <a:lnTo>
                    <a:pt x="161" y="62"/>
                  </a:lnTo>
                  <a:lnTo>
                    <a:pt x="165" y="80"/>
                  </a:lnTo>
                  <a:lnTo>
                    <a:pt x="161" y="95"/>
                  </a:lnTo>
                  <a:lnTo>
                    <a:pt x="157" y="111"/>
                  </a:lnTo>
                  <a:lnTo>
                    <a:pt x="150" y="124"/>
                  </a:lnTo>
                  <a:lnTo>
                    <a:pt x="142" y="138"/>
                  </a:lnTo>
                  <a:lnTo>
                    <a:pt x="128" y="148"/>
                  </a:lnTo>
                  <a:lnTo>
                    <a:pt x="117" y="157"/>
                  </a:lnTo>
                  <a:lnTo>
                    <a:pt x="101" y="161"/>
                  </a:lnTo>
                  <a:lnTo>
                    <a:pt x="86" y="165"/>
                  </a:lnTo>
                  <a:lnTo>
                    <a:pt x="68" y="161"/>
                  </a:lnTo>
                  <a:lnTo>
                    <a:pt x="53" y="157"/>
                  </a:lnTo>
                  <a:lnTo>
                    <a:pt x="37" y="148"/>
                  </a:lnTo>
                  <a:lnTo>
                    <a:pt x="26" y="138"/>
                  </a:lnTo>
                  <a:lnTo>
                    <a:pt x="14" y="124"/>
                  </a:lnTo>
                  <a:lnTo>
                    <a:pt x="6" y="111"/>
                  </a:lnTo>
                  <a:lnTo>
                    <a:pt x="0" y="95"/>
                  </a:lnTo>
                  <a:lnTo>
                    <a:pt x="0" y="80"/>
                  </a:lnTo>
                  <a:lnTo>
                    <a:pt x="0" y="62"/>
                  </a:lnTo>
                  <a:lnTo>
                    <a:pt x="6" y="47"/>
                  </a:lnTo>
                  <a:lnTo>
                    <a:pt x="14" y="31"/>
                  </a:lnTo>
                  <a:lnTo>
                    <a:pt x="26" y="22"/>
                  </a:lnTo>
                  <a:lnTo>
                    <a:pt x="37" y="10"/>
                  </a:lnTo>
                  <a:lnTo>
                    <a:pt x="53" y="4"/>
                  </a:lnTo>
                  <a:lnTo>
                    <a:pt x="68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64"/>
            <p:cNvSpPr>
              <a:spLocks/>
            </p:cNvSpPr>
            <p:nvPr/>
          </p:nvSpPr>
          <p:spPr bwMode="auto">
            <a:xfrm>
              <a:off x="2769" y="2475"/>
              <a:ext cx="82" cy="82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99" y="0"/>
                </a:cxn>
                <a:cxn ang="0">
                  <a:pos x="112" y="6"/>
                </a:cxn>
                <a:cxn ang="0">
                  <a:pos x="124" y="14"/>
                </a:cxn>
                <a:cxn ang="0">
                  <a:pos x="138" y="25"/>
                </a:cxn>
                <a:cxn ang="0">
                  <a:pos x="147" y="35"/>
                </a:cxn>
                <a:cxn ang="0">
                  <a:pos x="155" y="49"/>
                </a:cxn>
                <a:cxn ang="0">
                  <a:pos x="159" y="64"/>
                </a:cxn>
                <a:cxn ang="0">
                  <a:pos x="163" y="80"/>
                </a:cxn>
                <a:cxn ang="0">
                  <a:pos x="159" y="95"/>
                </a:cxn>
                <a:cxn ang="0">
                  <a:pos x="155" y="113"/>
                </a:cxn>
                <a:cxn ang="0">
                  <a:pos x="147" y="126"/>
                </a:cxn>
                <a:cxn ang="0">
                  <a:pos x="138" y="140"/>
                </a:cxn>
                <a:cxn ang="0">
                  <a:pos x="124" y="149"/>
                </a:cxn>
                <a:cxn ang="0">
                  <a:pos x="112" y="157"/>
                </a:cxn>
                <a:cxn ang="0">
                  <a:pos x="99" y="161"/>
                </a:cxn>
                <a:cxn ang="0">
                  <a:pos x="85" y="165"/>
                </a:cxn>
                <a:cxn ang="0">
                  <a:pos x="68" y="161"/>
                </a:cxn>
                <a:cxn ang="0">
                  <a:pos x="52" y="157"/>
                </a:cxn>
                <a:cxn ang="0">
                  <a:pos x="37" y="149"/>
                </a:cxn>
                <a:cxn ang="0">
                  <a:pos x="25" y="140"/>
                </a:cxn>
                <a:cxn ang="0">
                  <a:pos x="13" y="126"/>
                </a:cxn>
                <a:cxn ang="0">
                  <a:pos x="6" y="113"/>
                </a:cxn>
                <a:cxn ang="0">
                  <a:pos x="0" y="95"/>
                </a:cxn>
                <a:cxn ang="0">
                  <a:pos x="0" y="80"/>
                </a:cxn>
                <a:cxn ang="0">
                  <a:pos x="0" y="64"/>
                </a:cxn>
                <a:cxn ang="0">
                  <a:pos x="6" y="49"/>
                </a:cxn>
                <a:cxn ang="0">
                  <a:pos x="13" y="35"/>
                </a:cxn>
                <a:cxn ang="0">
                  <a:pos x="25" y="25"/>
                </a:cxn>
                <a:cxn ang="0">
                  <a:pos x="37" y="14"/>
                </a:cxn>
                <a:cxn ang="0">
                  <a:pos x="52" y="6"/>
                </a:cxn>
                <a:cxn ang="0">
                  <a:pos x="68" y="0"/>
                </a:cxn>
                <a:cxn ang="0">
                  <a:pos x="85" y="0"/>
                </a:cxn>
              </a:cxnLst>
              <a:rect l="0" t="0" r="r" b="b"/>
              <a:pathLst>
                <a:path w="163" h="165">
                  <a:moveTo>
                    <a:pt x="85" y="0"/>
                  </a:moveTo>
                  <a:lnTo>
                    <a:pt x="99" y="0"/>
                  </a:lnTo>
                  <a:lnTo>
                    <a:pt x="112" y="6"/>
                  </a:lnTo>
                  <a:lnTo>
                    <a:pt x="124" y="14"/>
                  </a:lnTo>
                  <a:lnTo>
                    <a:pt x="138" y="25"/>
                  </a:lnTo>
                  <a:lnTo>
                    <a:pt x="147" y="35"/>
                  </a:lnTo>
                  <a:lnTo>
                    <a:pt x="155" y="49"/>
                  </a:lnTo>
                  <a:lnTo>
                    <a:pt x="159" y="64"/>
                  </a:lnTo>
                  <a:lnTo>
                    <a:pt x="163" y="80"/>
                  </a:lnTo>
                  <a:lnTo>
                    <a:pt x="159" y="95"/>
                  </a:lnTo>
                  <a:lnTo>
                    <a:pt x="155" y="113"/>
                  </a:lnTo>
                  <a:lnTo>
                    <a:pt x="147" y="126"/>
                  </a:lnTo>
                  <a:lnTo>
                    <a:pt x="138" y="140"/>
                  </a:lnTo>
                  <a:lnTo>
                    <a:pt x="124" y="149"/>
                  </a:lnTo>
                  <a:lnTo>
                    <a:pt x="112" y="157"/>
                  </a:lnTo>
                  <a:lnTo>
                    <a:pt x="99" y="161"/>
                  </a:lnTo>
                  <a:lnTo>
                    <a:pt x="85" y="165"/>
                  </a:lnTo>
                  <a:lnTo>
                    <a:pt x="68" y="161"/>
                  </a:lnTo>
                  <a:lnTo>
                    <a:pt x="52" y="157"/>
                  </a:lnTo>
                  <a:lnTo>
                    <a:pt x="37" y="149"/>
                  </a:lnTo>
                  <a:lnTo>
                    <a:pt x="25" y="140"/>
                  </a:lnTo>
                  <a:lnTo>
                    <a:pt x="13" y="126"/>
                  </a:lnTo>
                  <a:lnTo>
                    <a:pt x="6" y="113"/>
                  </a:lnTo>
                  <a:lnTo>
                    <a:pt x="0" y="95"/>
                  </a:lnTo>
                  <a:lnTo>
                    <a:pt x="0" y="80"/>
                  </a:lnTo>
                  <a:lnTo>
                    <a:pt x="0" y="64"/>
                  </a:lnTo>
                  <a:lnTo>
                    <a:pt x="6" y="49"/>
                  </a:lnTo>
                  <a:lnTo>
                    <a:pt x="13" y="35"/>
                  </a:lnTo>
                  <a:lnTo>
                    <a:pt x="25" y="25"/>
                  </a:lnTo>
                  <a:lnTo>
                    <a:pt x="37" y="14"/>
                  </a:lnTo>
                  <a:lnTo>
                    <a:pt x="52" y="6"/>
                  </a:lnTo>
                  <a:lnTo>
                    <a:pt x="68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65"/>
            <p:cNvSpPr>
              <a:spLocks/>
            </p:cNvSpPr>
            <p:nvPr/>
          </p:nvSpPr>
          <p:spPr bwMode="auto">
            <a:xfrm>
              <a:off x="2929" y="2312"/>
              <a:ext cx="83" cy="81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95" y="0"/>
                </a:cxn>
                <a:cxn ang="0">
                  <a:pos x="110" y="6"/>
                </a:cxn>
                <a:cxn ang="0">
                  <a:pos x="124" y="12"/>
                </a:cxn>
                <a:cxn ang="0">
                  <a:pos x="138" y="24"/>
                </a:cxn>
                <a:cxn ang="0">
                  <a:pos x="147" y="35"/>
                </a:cxn>
                <a:cxn ang="0">
                  <a:pos x="157" y="49"/>
                </a:cxn>
                <a:cxn ang="0">
                  <a:pos x="161" y="62"/>
                </a:cxn>
                <a:cxn ang="0">
                  <a:pos x="165" y="78"/>
                </a:cxn>
                <a:cxn ang="0">
                  <a:pos x="161" y="93"/>
                </a:cxn>
                <a:cxn ang="0">
                  <a:pos x="157" y="111"/>
                </a:cxn>
                <a:cxn ang="0">
                  <a:pos x="147" y="125"/>
                </a:cxn>
                <a:cxn ang="0">
                  <a:pos x="138" y="138"/>
                </a:cxn>
                <a:cxn ang="0">
                  <a:pos x="124" y="148"/>
                </a:cxn>
                <a:cxn ang="0">
                  <a:pos x="110" y="156"/>
                </a:cxn>
                <a:cxn ang="0">
                  <a:pos x="95" y="159"/>
                </a:cxn>
                <a:cxn ang="0">
                  <a:pos x="79" y="163"/>
                </a:cxn>
                <a:cxn ang="0">
                  <a:pos x="62" y="159"/>
                </a:cxn>
                <a:cxn ang="0">
                  <a:pos x="46" y="156"/>
                </a:cxn>
                <a:cxn ang="0">
                  <a:pos x="31" y="148"/>
                </a:cxn>
                <a:cxn ang="0">
                  <a:pos x="21" y="138"/>
                </a:cxn>
                <a:cxn ang="0">
                  <a:pos x="10" y="125"/>
                </a:cxn>
                <a:cxn ang="0">
                  <a:pos x="4" y="111"/>
                </a:cxn>
                <a:cxn ang="0">
                  <a:pos x="0" y="93"/>
                </a:cxn>
                <a:cxn ang="0">
                  <a:pos x="0" y="78"/>
                </a:cxn>
                <a:cxn ang="0">
                  <a:pos x="0" y="62"/>
                </a:cxn>
                <a:cxn ang="0">
                  <a:pos x="4" y="49"/>
                </a:cxn>
                <a:cxn ang="0">
                  <a:pos x="10" y="35"/>
                </a:cxn>
                <a:cxn ang="0">
                  <a:pos x="21" y="24"/>
                </a:cxn>
                <a:cxn ang="0">
                  <a:pos x="31" y="12"/>
                </a:cxn>
                <a:cxn ang="0">
                  <a:pos x="46" y="6"/>
                </a:cxn>
                <a:cxn ang="0">
                  <a:pos x="62" y="0"/>
                </a:cxn>
                <a:cxn ang="0">
                  <a:pos x="79" y="0"/>
                </a:cxn>
              </a:cxnLst>
              <a:rect l="0" t="0" r="r" b="b"/>
              <a:pathLst>
                <a:path w="165" h="163">
                  <a:moveTo>
                    <a:pt x="79" y="0"/>
                  </a:moveTo>
                  <a:lnTo>
                    <a:pt x="95" y="0"/>
                  </a:lnTo>
                  <a:lnTo>
                    <a:pt x="110" y="6"/>
                  </a:lnTo>
                  <a:lnTo>
                    <a:pt x="124" y="12"/>
                  </a:lnTo>
                  <a:lnTo>
                    <a:pt x="138" y="24"/>
                  </a:lnTo>
                  <a:lnTo>
                    <a:pt x="147" y="35"/>
                  </a:lnTo>
                  <a:lnTo>
                    <a:pt x="157" y="49"/>
                  </a:lnTo>
                  <a:lnTo>
                    <a:pt x="161" y="62"/>
                  </a:lnTo>
                  <a:lnTo>
                    <a:pt x="165" y="78"/>
                  </a:lnTo>
                  <a:lnTo>
                    <a:pt x="161" y="93"/>
                  </a:lnTo>
                  <a:lnTo>
                    <a:pt x="157" y="111"/>
                  </a:lnTo>
                  <a:lnTo>
                    <a:pt x="147" y="125"/>
                  </a:lnTo>
                  <a:lnTo>
                    <a:pt x="138" y="138"/>
                  </a:lnTo>
                  <a:lnTo>
                    <a:pt x="124" y="148"/>
                  </a:lnTo>
                  <a:lnTo>
                    <a:pt x="110" y="156"/>
                  </a:lnTo>
                  <a:lnTo>
                    <a:pt x="95" y="159"/>
                  </a:lnTo>
                  <a:lnTo>
                    <a:pt x="79" y="163"/>
                  </a:lnTo>
                  <a:lnTo>
                    <a:pt x="62" y="159"/>
                  </a:lnTo>
                  <a:lnTo>
                    <a:pt x="46" y="156"/>
                  </a:lnTo>
                  <a:lnTo>
                    <a:pt x="31" y="148"/>
                  </a:lnTo>
                  <a:lnTo>
                    <a:pt x="21" y="138"/>
                  </a:lnTo>
                  <a:lnTo>
                    <a:pt x="10" y="125"/>
                  </a:lnTo>
                  <a:lnTo>
                    <a:pt x="4" y="111"/>
                  </a:lnTo>
                  <a:lnTo>
                    <a:pt x="0" y="93"/>
                  </a:lnTo>
                  <a:lnTo>
                    <a:pt x="0" y="78"/>
                  </a:lnTo>
                  <a:lnTo>
                    <a:pt x="0" y="62"/>
                  </a:lnTo>
                  <a:lnTo>
                    <a:pt x="4" y="49"/>
                  </a:lnTo>
                  <a:lnTo>
                    <a:pt x="10" y="35"/>
                  </a:lnTo>
                  <a:lnTo>
                    <a:pt x="21" y="24"/>
                  </a:lnTo>
                  <a:lnTo>
                    <a:pt x="31" y="12"/>
                  </a:lnTo>
                  <a:lnTo>
                    <a:pt x="46" y="6"/>
                  </a:lnTo>
                  <a:lnTo>
                    <a:pt x="62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66"/>
            <p:cNvSpPr>
              <a:spLocks/>
            </p:cNvSpPr>
            <p:nvPr/>
          </p:nvSpPr>
          <p:spPr bwMode="auto">
            <a:xfrm>
              <a:off x="2959" y="1860"/>
              <a:ext cx="82" cy="81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99" y="0"/>
                </a:cxn>
                <a:cxn ang="0">
                  <a:pos x="114" y="6"/>
                </a:cxn>
                <a:cxn ang="0">
                  <a:pos x="126" y="14"/>
                </a:cxn>
                <a:cxn ang="0">
                  <a:pos x="140" y="25"/>
                </a:cxn>
                <a:cxn ang="0">
                  <a:pos x="147" y="37"/>
                </a:cxn>
                <a:cxn ang="0">
                  <a:pos x="155" y="52"/>
                </a:cxn>
                <a:cxn ang="0">
                  <a:pos x="159" y="68"/>
                </a:cxn>
                <a:cxn ang="0">
                  <a:pos x="163" y="85"/>
                </a:cxn>
                <a:cxn ang="0">
                  <a:pos x="159" y="99"/>
                </a:cxn>
                <a:cxn ang="0">
                  <a:pos x="155" y="114"/>
                </a:cxn>
                <a:cxn ang="0">
                  <a:pos x="147" y="126"/>
                </a:cxn>
                <a:cxn ang="0">
                  <a:pos x="140" y="140"/>
                </a:cxn>
                <a:cxn ang="0">
                  <a:pos x="126" y="147"/>
                </a:cxn>
                <a:cxn ang="0">
                  <a:pos x="114" y="155"/>
                </a:cxn>
                <a:cxn ang="0">
                  <a:pos x="99" y="159"/>
                </a:cxn>
                <a:cxn ang="0">
                  <a:pos x="83" y="163"/>
                </a:cxn>
                <a:cxn ang="0">
                  <a:pos x="66" y="159"/>
                </a:cxn>
                <a:cxn ang="0">
                  <a:pos x="50" y="155"/>
                </a:cxn>
                <a:cxn ang="0">
                  <a:pos x="35" y="147"/>
                </a:cxn>
                <a:cxn ang="0">
                  <a:pos x="23" y="140"/>
                </a:cxn>
                <a:cxn ang="0">
                  <a:pos x="12" y="126"/>
                </a:cxn>
                <a:cxn ang="0">
                  <a:pos x="6" y="114"/>
                </a:cxn>
                <a:cxn ang="0">
                  <a:pos x="0" y="99"/>
                </a:cxn>
                <a:cxn ang="0">
                  <a:pos x="0" y="85"/>
                </a:cxn>
                <a:cxn ang="0">
                  <a:pos x="0" y="68"/>
                </a:cxn>
                <a:cxn ang="0">
                  <a:pos x="6" y="52"/>
                </a:cxn>
                <a:cxn ang="0">
                  <a:pos x="12" y="37"/>
                </a:cxn>
                <a:cxn ang="0">
                  <a:pos x="23" y="25"/>
                </a:cxn>
                <a:cxn ang="0">
                  <a:pos x="35" y="14"/>
                </a:cxn>
                <a:cxn ang="0">
                  <a:pos x="50" y="6"/>
                </a:cxn>
                <a:cxn ang="0">
                  <a:pos x="66" y="0"/>
                </a:cxn>
                <a:cxn ang="0">
                  <a:pos x="83" y="0"/>
                </a:cxn>
              </a:cxnLst>
              <a:rect l="0" t="0" r="r" b="b"/>
              <a:pathLst>
                <a:path w="163" h="163">
                  <a:moveTo>
                    <a:pt x="83" y="0"/>
                  </a:moveTo>
                  <a:lnTo>
                    <a:pt x="99" y="0"/>
                  </a:lnTo>
                  <a:lnTo>
                    <a:pt x="114" y="6"/>
                  </a:lnTo>
                  <a:lnTo>
                    <a:pt x="126" y="14"/>
                  </a:lnTo>
                  <a:lnTo>
                    <a:pt x="140" y="25"/>
                  </a:lnTo>
                  <a:lnTo>
                    <a:pt x="147" y="37"/>
                  </a:lnTo>
                  <a:lnTo>
                    <a:pt x="155" y="52"/>
                  </a:lnTo>
                  <a:lnTo>
                    <a:pt x="159" y="68"/>
                  </a:lnTo>
                  <a:lnTo>
                    <a:pt x="163" y="85"/>
                  </a:lnTo>
                  <a:lnTo>
                    <a:pt x="159" y="99"/>
                  </a:lnTo>
                  <a:lnTo>
                    <a:pt x="155" y="114"/>
                  </a:lnTo>
                  <a:lnTo>
                    <a:pt x="147" y="126"/>
                  </a:lnTo>
                  <a:lnTo>
                    <a:pt x="140" y="140"/>
                  </a:lnTo>
                  <a:lnTo>
                    <a:pt x="126" y="147"/>
                  </a:lnTo>
                  <a:lnTo>
                    <a:pt x="114" y="155"/>
                  </a:lnTo>
                  <a:lnTo>
                    <a:pt x="99" y="159"/>
                  </a:lnTo>
                  <a:lnTo>
                    <a:pt x="83" y="163"/>
                  </a:lnTo>
                  <a:lnTo>
                    <a:pt x="66" y="159"/>
                  </a:lnTo>
                  <a:lnTo>
                    <a:pt x="50" y="155"/>
                  </a:lnTo>
                  <a:lnTo>
                    <a:pt x="35" y="147"/>
                  </a:lnTo>
                  <a:lnTo>
                    <a:pt x="23" y="140"/>
                  </a:lnTo>
                  <a:lnTo>
                    <a:pt x="12" y="126"/>
                  </a:lnTo>
                  <a:lnTo>
                    <a:pt x="6" y="114"/>
                  </a:lnTo>
                  <a:lnTo>
                    <a:pt x="0" y="99"/>
                  </a:lnTo>
                  <a:lnTo>
                    <a:pt x="0" y="85"/>
                  </a:lnTo>
                  <a:lnTo>
                    <a:pt x="0" y="68"/>
                  </a:lnTo>
                  <a:lnTo>
                    <a:pt x="6" y="52"/>
                  </a:lnTo>
                  <a:lnTo>
                    <a:pt x="12" y="37"/>
                  </a:lnTo>
                  <a:lnTo>
                    <a:pt x="23" y="25"/>
                  </a:lnTo>
                  <a:lnTo>
                    <a:pt x="35" y="14"/>
                  </a:lnTo>
                  <a:lnTo>
                    <a:pt x="50" y="6"/>
                  </a:lnTo>
                  <a:lnTo>
                    <a:pt x="66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1F00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1" name="Picture 9" descr="Рисунок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3717032"/>
            <a:ext cx="1371600" cy="1884363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71600" y="1412776"/>
            <a:ext cx="7272808" cy="4525963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solidFill>
                  <a:srgbClr val="FF0066"/>
                </a:solidFill>
              </a:rPr>
              <a:t>Одушевленные</a:t>
            </a:r>
            <a:r>
              <a:rPr lang="ru-RU" b="1" dirty="0"/>
              <a:t>  имена  существительные  обозначают  </a:t>
            </a:r>
            <a:r>
              <a:rPr lang="ru-RU" b="1" dirty="0">
                <a:solidFill>
                  <a:srgbClr val="3333CC"/>
                </a:solidFill>
              </a:rPr>
              <a:t>людей  </a:t>
            </a:r>
            <a:r>
              <a:rPr lang="ru-RU" b="1" dirty="0"/>
              <a:t>и</a:t>
            </a:r>
            <a:r>
              <a:rPr lang="ru-RU" b="1" dirty="0">
                <a:solidFill>
                  <a:srgbClr val="3333CC"/>
                </a:solidFill>
              </a:rPr>
              <a:t>  животных</a:t>
            </a:r>
            <a:r>
              <a:rPr lang="ru-RU" b="1" dirty="0"/>
              <a:t>  и  отвечают  на  вопрос  </a:t>
            </a:r>
            <a:r>
              <a:rPr lang="ru-RU" b="1" dirty="0">
                <a:solidFill>
                  <a:srgbClr val="3333CC"/>
                </a:solidFill>
              </a:rPr>
              <a:t>кто?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>
                <a:solidFill>
                  <a:srgbClr val="FF0066"/>
                </a:solidFill>
              </a:rPr>
              <a:t>Неодушевленные</a:t>
            </a:r>
            <a:r>
              <a:rPr lang="ru-RU" b="1" dirty="0"/>
              <a:t> – отвечают   на  вопрос  </a:t>
            </a:r>
            <a:r>
              <a:rPr lang="ru-RU" b="1" dirty="0">
                <a:solidFill>
                  <a:srgbClr val="3333CC"/>
                </a:solidFill>
              </a:rPr>
              <a:t>что?</a:t>
            </a:r>
            <a:r>
              <a:rPr lang="ru-RU" b="1" dirty="0"/>
              <a:t>  и  обозначают  все  остальные имена  существительные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b="1" dirty="0"/>
          </a:p>
        </p:txBody>
      </p:sp>
      <p:pic>
        <p:nvPicPr>
          <p:cNvPr id="18438" name="Picture 6" descr="butterfly_clipart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04800"/>
            <a:ext cx="1371600" cy="1343025"/>
          </a:xfrm>
          <a:prstGeom prst="rect">
            <a:avLst/>
          </a:prstGeom>
          <a:noFill/>
        </p:spPr>
      </p:pic>
      <p:pic>
        <p:nvPicPr>
          <p:cNvPr id="18439" name="Picture 7" descr="flower_clipart_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876800"/>
            <a:ext cx="1266825" cy="1371600"/>
          </a:xfrm>
          <a:prstGeom prst="rect">
            <a:avLst/>
          </a:prstGeom>
          <a:noFill/>
        </p:spPr>
      </p:pic>
      <p:pic>
        <p:nvPicPr>
          <p:cNvPr id="18440" name="Picture 8" descr="house_clipart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495800"/>
            <a:ext cx="1900238" cy="2057400"/>
          </a:xfrm>
          <a:prstGeom prst="rect">
            <a:avLst/>
          </a:prstGeom>
          <a:noFill/>
        </p:spPr>
      </p:pic>
      <p:pic>
        <p:nvPicPr>
          <p:cNvPr id="18442" name="Picture 10" descr="basketball_clipart_bal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28600"/>
            <a:ext cx="1371600" cy="1323975"/>
          </a:xfrm>
          <a:prstGeom prst="rect">
            <a:avLst/>
          </a:prstGeom>
          <a:noFill/>
        </p:spPr>
      </p:pic>
      <p:pic>
        <p:nvPicPr>
          <p:cNvPr id="18445" name="Picture 13" descr="CRTN02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5913" y="4953000"/>
            <a:ext cx="1341437" cy="161925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987824" y="836712"/>
            <a:ext cx="3084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Запомни!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Рисунок 56" descr="764131060801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3573016"/>
            <a:ext cx="1515958" cy="2376264"/>
          </a:xfrm>
          <a:prstGeom prst="rect">
            <a:avLst/>
          </a:prstGeom>
        </p:spPr>
      </p:pic>
      <p:pic>
        <p:nvPicPr>
          <p:cNvPr id="56" name="Рисунок 55" descr="FlowersDraw1W.jpg"/>
          <p:cNvPicPr>
            <a:picLocks noChangeAspect="1"/>
          </p:cNvPicPr>
          <p:nvPr/>
        </p:nvPicPr>
        <p:blipFill>
          <a:blip r:embed="rId3" cstate="print"/>
          <a:srcRect l="12500" t="4826" r="8333" b="13129"/>
          <a:stretch>
            <a:fillRect/>
          </a:stretch>
        </p:blipFill>
        <p:spPr>
          <a:xfrm>
            <a:off x="4644008" y="1052736"/>
            <a:ext cx="1368152" cy="2448272"/>
          </a:xfrm>
          <a:prstGeom prst="rect">
            <a:avLst/>
          </a:prstGeom>
        </p:spPr>
      </p:pic>
      <p:pic>
        <p:nvPicPr>
          <p:cNvPr id="19464" name="Picture 8" descr="PIL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692696"/>
            <a:ext cx="2487613" cy="2046288"/>
          </a:xfrm>
          <a:prstGeom prst="rect">
            <a:avLst/>
          </a:prstGeom>
          <a:noFill/>
        </p:spPr>
      </p:pic>
      <p:pic>
        <p:nvPicPr>
          <p:cNvPr id="19465" name="Picture 9" descr="BOOK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76672"/>
            <a:ext cx="1511300" cy="1981200"/>
          </a:xfrm>
          <a:prstGeom prst="rect">
            <a:avLst/>
          </a:prstGeom>
          <a:noFill/>
        </p:spPr>
      </p:pic>
      <p:grpSp>
        <p:nvGrpSpPr>
          <p:cNvPr id="2" name="Group 369"/>
          <p:cNvGrpSpPr>
            <a:grpSpLocks/>
          </p:cNvGrpSpPr>
          <p:nvPr/>
        </p:nvGrpSpPr>
        <p:grpSpPr bwMode="auto">
          <a:xfrm>
            <a:off x="8316416" y="3717032"/>
            <a:ext cx="165100" cy="1560513"/>
            <a:chOff x="192" y="1728"/>
            <a:chExt cx="104" cy="983"/>
          </a:xfrm>
        </p:grpSpPr>
        <p:sp>
          <p:nvSpPr>
            <p:cNvPr id="19710" name="Freeform 254"/>
            <p:cNvSpPr>
              <a:spLocks/>
            </p:cNvSpPr>
            <p:nvPr/>
          </p:nvSpPr>
          <p:spPr bwMode="auto">
            <a:xfrm>
              <a:off x="240" y="1728"/>
              <a:ext cx="48" cy="156"/>
            </a:xfrm>
            <a:custGeom>
              <a:avLst/>
              <a:gdLst/>
              <a:ahLst/>
              <a:cxnLst>
                <a:cxn ang="0">
                  <a:pos x="0" y="547"/>
                </a:cxn>
                <a:cxn ang="0">
                  <a:pos x="90" y="0"/>
                </a:cxn>
                <a:cxn ang="0">
                  <a:pos x="193" y="578"/>
                </a:cxn>
                <a:cxn ang="0">
                  <a:pos x="187" y="582"/>
                </a:cxn>
                <a:cxn ang="0">
                  <a:pos x="175" y="595"/>
                </a:cxn>
                <a:cxn ang="0">
                  <a:pos x="153" y="609"/>
                </a:cxn>
                <a:cxn ang="0">
                  <a:pos x="129" y="621"/>
                </a:cxn>
                <a:cxn ang="0">
                  <a:pos x="97" y="625"/>
                </a:cxn>
                <a:cxn ang="0">
                  <a:pos x="65" y="618"/>
                </a:cxn>
                <a:cxn ang="0">
                  <a:pos x="31" y="593"/>
                </a:cxn>
                <a:cxn ang="0">
                  <a:pos x="0" y="547"/>
                </a:cxn>
              </a:cxnLst>
              <a:rect l="0" t="0" r="r" b="b"/>
              <a:pathLst>
                <a:path w="193" h="625">
                  <a:moveTo>
                    <a:pt x="0" y="547"/>
                  </a:moveTo>
                  <a:lnTo>
                    <a:pt x="90" y="0"/>
                  </a:lnTo>
                  <a:lnTo>
                    <a:pt x="193" y="578"/>
                  </a:lnTo>
                  <a:lnTo>
                    <a:pt x="187" y="582"/>
                  </a:lnTo>
                  <a:lnTo>
                    <a:pt x="175" y="595"/>
                  </a:lnTo>
                  <a:lnTo>
                    <a:pt x="153" y="609"/>
                  </a:lnTo>
                  <a:lnTo>
                    <a:pt x="129" y="621"/>
                  </a:lnTo>
                  <a:lnTo>
                    <a:pt x="97" y="625"/>
                  </a:lnTo>
                  <a:lnTo>
                    <a:pt x="65" y="618"/>
                  </a:lnTo>
                  <a:lnTo>
                    <a:pt x="31" y="593"/>
                  </a:lnTo>
                  <a:lnTo>
                    <a:pt x="0" y="54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368"/>
            <p:cNvGrpSpPr>
              <a:grpSpLocks/>
            </p:cNvGrpSpPr>
            <p:nvPr/>
          </p:nvGrpSpPr>
          <p:grpSpPr bwMode="auto">
            <a:xfrm>
              <a:off x="192" y="1824"/>
              <a:ext cx="104" cy="887"/>
              <a:chOff x="464" y="1498"/>
              <a:chExt cx="104" cy="887"/>
            </a:xfrm>
          </p:grpSpPr>
          <p:sp>
            <p:nvSpPr>
              <p:cNvPr id="19711" name="Freeform 255"/>
              <p:cNvSpPr>
                <a:spLocks/>
              </p:cNvSpPr>
              <p:nvPr/>
            </p:nvSpPr>
            <p:spPr bwMode="auto">
              <a:xfrm>
                <a:off x="464" y="1597"/>
                <a:ext cx="104" cy="7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4"/>
                  </a:cxn>
                  <a:cxn ang="0">
                    <a:pos x="414" y="3154"/>
                  </a:cxn>
                  <a:cxn ang="0">
                    <a:pos x="418" y="3"/>
                  </a:cxn>
                  <a:cxn ang="0">
                    <a:pos x="0" y="0"/>
                  </a:cxn>
                </a:cxnLst>
                <a:rect l="0" t="0" r="r" b="b"/>
                <a:pathLst>
                  <a:path w="418" h="3154">
                    <a:moveTo>
                      <a:pt x="0" y="0"/>
                    </a:moveTo>
                    <a:lnTo>
                      <a:pt x="0" y="3154"/>
                    </a:lnTo>
                    <a:lnTo>
                      <a:pt x="414" y="3154"/>
                    </a:lnTo>
                    <a:lnTo>
                      <a:pt x="418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12" name="Freeform 256"/>
              <p:cNvSpPr>
                <a:spLocks/>
              </p:cNvSpPr>
              <p:nvPr/>
            </p:nvSpPr>
            <p:spPr bwMode="auto">
              <a:xfrm>
                <a:off x="470" y="1596"/>
                <a:ext cx="88" cy="78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" y="393"/>
                  </a:cxn>
                  <a:cxn ang="0">
                    <a:pos x="3" y="788"/>
                  </a:cxn>
                  <a:cxn ang="0">
                    <a:pos x="3" y="1182"/>
                  </a:cxn>
                  <a:cxn ang="0">
                    <a:pos x="3" y="1576"/>
                  </a:cxn>
                  <a:cxn ang="0">
                    <a:pos x="1" y="1970"/>
                  </a:cxn>
                  <a:cxn ang="0">
                    <a:pos x="1" y="2365"/>
                  </a:cxn>
                  <a:cxn ang="0">
                    <a:pos x="0" y="2759"/>
                  </a:cxn>
                  <a:cxn ang="0">
                    <a:pos x="0" y="3154"/>
                  </a:cxn>
                  <a:cxn ang="0">
                    <a:pos x="43" y="3154"/>
                  </a:cxn>
                  <a:cxn ang="0">
                    <a:pos x="86" y="3154"/>
                  </a:cxn>
                  <a:cxn ang="0">
                    <a:pos x="130" y="3154"/>
                  </a:cxn>
                  <a:cxn ang="0">
                    <a:pos x="174" y="3154"/>
                  </a:cxn>
                  <a:cxn ang="0">
                    <a:pos x="216" y="3154"/>
                  </a:cxn>
                  <a:cxn ang="0">
                    <a:pos x="260" y="3154"/>
                  </a:cxn>
                  <a:cxn ang="0">
                    <a:pos x="304" y="3154"/>
                  </a:cxn>
                  <a:cxn ang="0">
                    <a:pos x="347" y="3154"/>
                  </a:cxn>
                  <a:cxn ang="0">
                    <a:pos x="347" y="2760"/>
                  </a:cxn>
                  <a:cxn ang="0">
                    <a:pos x="347" y="2365"/>
                  </a:cxn>
                  <a:cxn ang="0">
                    <a:pos x="347" y="1971"/>
                  </a:cxn>
                  <a:cxn ang="0">
                    <a:pos x="349" y="1578"/>
                  </a:cxn>
                  <a:cxn ang="0">
                    <a:pos x="349" y="1183"/>
                  </a:cxn>
                  <a:cxn ang="0">
                    <a:pos x="350" y="789"/>
                  </a:cxn>
                  <a:cxn ang="0">
                    <a:pos x="350" y="394"/>
                  </a:cxn>
                  <a:cxn ang="0">
                    <a:pos x="351" y="0"/>
                  </a:cxn>
                  <a:cxn ang="0">
                    <a:pos x="307" y="0"/>
                  </a:cxn>
                  <a:cxn ang="0">
                    <a:pos x="264" y="0"/>
                  </a:cxn>
                  <a:cxn ang="0">
                    <a:pos x="220" y="0"/>
                  </a:cxn>
                  <a:cxn ang="0">
                    <a:pos x="177" y="0"/>
                  </a:cxn>
                  <a:cxn ang="0">
                    <a:pos x="134" y="0"/>
                  </a:cxn>
                  <a:cxn ang="0">
                    <a:pos x="90" y="0"/>
                  </a:cxn>
                  <a:cxn ang="0">
                    <a:pos x="46" y="0"/>
                  </a:cxn>
                  <a:cxn ang="0">
                    <a:pos x="4" y="0"/>
                  </a:cxn>
                </a:cxnLst>
                <a:rect l="0" t="0" r="r" b="b"/>
                <a:pathLst>
                  <a:path w="351" h="3154">
                    <a:moveTo>
                      <a:pt x="4" y="0"/>
                    </a:moveTo>
                    <a:lnTo>
                      <a:pt x="3" y="393"/>
                    </a:lnTo>
                    <a:lnTo>
                      <a:pt x="3" y="788"/>
                    </a:lnTo>
                    <a:lnTo>
                      <a:pt x="3" y="1182"/>
                    </a:lnTo>
                    <a:lnTo>
                      <a:pt x="3" y="1576"/>
                    </a:lnTo>
                    <a:lnTo>
                      <a:pt x="1" y="1970"/>
                    </a:lnTo>
                    <a:lnTo>
                      <a:pt x="1" y="2365"/>
                    </a:lnTo>
                    <a:lnTo>
                      <a:pt x="0" y="2759"/>
                    </a:lnTo>
                    <a:lnTo>
                      <a:pt x="0" y="3154"/>
                    </a:lnTo>
                    <a:lnTo>
                      <a:pt x="43" y="3154"/>
                    </a:lnTo>
                    <a:lnTo>
                      <a:pt x="86" y="3154"/>
                    </a:lnTo>
                    <a:lnTo>
                      <a:pt x="130" y="3154"/>
                    </a:lnTo>
                    <a:lnTo>
                      <a:pt x="174" y="3154"/>
                    </a:lnTo>
                    <a:lnTo>
                      <a:pt x="216" y="3154"/>
                    </a:lnTo>
                    <a:lnTo>
                      <a:pt x="260" y="3154"/>
                    </a:lnTo>
                    <a:lnTo>
                      <a:pt x="304" y="3154"/>
                    </a:lnTo>
                    <a:lnTo>
                      <a:pt x="347" y="3154"/>
                    </a:lnTo>
                    <a:lnTo>
                      <a:pt x="347" y="2760"/>
                    </a:lnTo>
                    <a:lnTo>
                      <a:pt x="347" y="2365"/>
                    </a:lnTo>
                    <a:lnTo>
                      <a:pt x="347" y="1971"/>
                    </a:lnTo>
                    <a:lnTo>
                      <a:pt x="349" y="1578"/>
                    </a:lnTo>
                    <a:lnTo>
                      <a:pt x="349" y="1183"/>
                    </a:lnTo>
                    <a:lnTo>
                      <a:pt x="350" y="789"/>
                    </a:lnTo>
                    <a:lnTo>
                      <a:pt x="350" y="394"/>
                    </a:lnTo>
                    <a:lnTo>
                      <a:pt x="351" y="0"/>
                    </a:lnTo>
                    <a:lnTo>
                      <a:pt x="307" y="0"/>
                    </a:lnTo>
                    <a:lnTo>
                      <a:pt x="264" y="0"/>
                    </a:lnTo>
                    <a:lnTo>
                      <a:pt x="220" y="0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90" y="0"/>
                    </a:lnTo>
                    <a:lnTo>
                      <a:pt x="46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E3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13" name="Freeform 257"/>
              <p:cNvSpPr>
                <a:spLocks/>
              </p:cNvSpPr>
              <p:nvPr/>
            </p:nvSpPr>
            <p:spPr bwMode="auto">
              <a:xfrm>
                <a:off x="478" y="1596"/>
                <a:ext cx="69" cy="78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" y="393"/>
                  </a:cxn>
                  <a:cxn ang="0">
                    <a:pos x="3" y="786"/>
                  </a:cxn>
                  <a:cxn ang="0">
                    <a:pos x="3" y="1180"/>
                  </a:cxn>
                  <a:cxn ang="0">
                    <a:pos x="3" y="1574"/>
                  </a:cxn>
                  <a:cxn ang="0">
                    <a:pos x="2" y="1967"/>
                  </a:cxn>
                  <a:cxn ang="0">
                    <a:pos x="2" y="2362"/>
                  </a:cxn>
                  <a:cxn ang="0">
                    <a:pos x="0" y="2756"/>
                  </a:cxn>
                  <a:cxn ang="0">
                    <a:pos x="0" y="3151"/>
                  </a:cxn>
                  <a:cxn ang="0">
                    <a:pos x="34" y="3151"/>
                  </a:cxn>
                  <a:cxn ang="0">
                    <a:pos x="70" y="3151"/>
                  </a:cxn>
                  <a:cxn ang="0">
                    <a:pos x="104" y="3151"/>
                  </a:cxn>
                  <a:cxn ang="0">
                    <a:pos x="139" y="3151"/>
                  </a:cxn>
                  <a:cxn ang="0">
                    <a:pos x="172" y="3151"/>
                  </a:cxn>
                  <a:cxn ang="0">
                    <a:pos x="207" y="3151"/>
                  </a:cxn>
                  <a:cxn ang="0">
                    <a:pos x="241" y="3151"/>
                  </a:cxn>
                  <a:cxn ang="0">
                    <a:pos x="277" y="3151"/>
                  </a:cxn>
                  <a:cxn ang="0">
                    <a:pos x="277" y="2756"/>
                  </a:cxn>
                  <a:cxn ang="0">
                    <a:pos x="277" y="2362"/>
                  </a:cxn>
                  <a:cxn ang="0">
                    <a:pos x="277" y="1967"/>
                  </a:cxn>
                  <a:cxn ang="0">
                    <a:pos x="277" y="1574"/>
                  </a:cxn>
                  <a:cxn ang="0">
                    <a:pos x="277" y="1180"/>
                  </a:cxn>
                  <a:cxn ang="0">
                    <a:pos x="277" y="786"/>
                  </a:cxn>
                  <a:cxn ang="0">
                    <a:pos x="277" y="393"/>
                  </a:cxn>
                  <a:cxn ang="0">
                    <a:pos x="277" y="0"/>
                  </a:cxn>
                  <a:cxn ang="0">
                    <a:pos x="242" y="0"/>
                  </a:cxn>
                  <a:cxn ang="0">
                    <a:pos x="208" y="0"/>
                  </a:cxn>
                  <a:cxn ang="0">
                    <a:pos x="174" y="0"/>
                  </a:cxn>
                  <a:cxn ang="0">
                    <a:pos x="140" y="0"/>
                  </a:cxn>
                  <a:cxn ang="0">
                    <a:pos x="105" y="0"/>
                  </a:cxn>
                  <a:cxn ang="0">
                    <a:pos x="71" y="0"/>
                  </a:cxn>
                  <a:cxn ang="0">
                    <a:pos x="37" y="0"/>
                  </a:cxn>
                  <a:cxn ang="0">
                    <a:pos x="4" y="0"/>
                  </a:cxn>
                </a:cxnLst>
                <a:rect l="0" t="0" r="r" b="b"/>
                <a:pathLst>
                  <a:path w="277" h="3151">
                    <a:moveTo>
                      <a:pt x="4" y="0"/>
                    </a:moveTo>
                    <a:lnTo>
                      <a:pt x="3" y="393"/>
                    </a:lnTo>
                    <a:lnTo>
                      <a:pt x="3" y="786"/>
                    </a:lnTo>
                    <a:lnTo>
                      <a:pt x="3" y="1180"/>
                    </a:lnTo>
                    <a:lnTo>
                      <a:pt x="3" y="1574"/>
                    </a:lnTo>
                    <a:lnTo>
                      <a:pt x="2" y="1967"/>
                    </a:lnTo>
                    <a:lnTo>
                      <a:pt x="2" y="2362"/>
                    </a:lnTo>
                    <a:lnTo>
                      <a:pt x="0" y="2756"/>
                    </a:lnTo>
                    <a:lnTo>
                      <a:pt x="0" y="3151"/>
                    </a:lnTo>
                    <a:lnTo>
                      <a:pt x="34" y="3151"/>
                    </a:lnTo>
                    <a:lnTo>
                      <a:pt x="70" y="3151"/>
                    </a:lnTo>
                    <a:lnTo>
                      <a:pt x="104" y="3151"/>
                    </a:lnTo>
                    <a:lnTo>
                      <a:pt x="139" y="3151"/>
                    </a:lnTo>
                    <a:lnTo>
                      <a:pt x="172" y="3151"/>
                    </a:lnTo>
                    <a:lnTo>
                      <a:pt x="207" y="3151"/>
                    </a:lnTo>
                    <a:lnTo>
                      <a:pt x="241" y="3151"/>
                    </a:lnTo>
                    <a:lnTo>
                      <a:pt x="277" y="3151"/>
                    </a:lnTo>
                    <a:lnTo>
                      <a:pt x="277" y="2756"/>
                    </a:lnTo>
                    <a:lnTo>
                      <a:pt x="277" y="2362"/>
                    </a:lnTo>
                    <a:lnTo>
                      <a:pt x="277" y="1967"/>
                    </a:lnTo>
                    <a:lnTo>
                      <a:pt x="277" y="1574"/>
                    </a:lnTo>
                    <a:lnTo>
                      <a:pt x="277" y="1180"/>
                    </a:lnTo>
                    <a:lnTo>
                      <a:pt x="277" y="786"/>
                    </a:lnTo>
                    <a:lnTo>
                      <a:pt x="277" y="393"/>
                    </a:lnTo>
                    <a:lnTo>
                      <a:pt x="277" y="0"/>
                    </a:lnTo>
                    <a:lnTo>
                      <a:pt x="242" y="0"/>
                    </a:lnTo>
                    <a:lnTo>
                      <a:pt x="208" y="0"/>
                    </a:lnTo>
                    <a:lnTo>
                      <a:pt x="174" y="0"/>
                    </a:lnTo>
                    <a:lnTo>
                      <a:pt x="140" y="0"/>
                    </a:lnTo>
                    <a:lnTo>
                      <a:pt x="105" y="0"/>
                    </a:lnTo>
                    <a:lnTo>
                      <a:pt x="71" y="0"/>
                    </a:lnTo>
                    <a:lnTo>
                      <a:pt x="37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EB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14" name="Freeform 258"/>
              <p:cNvSpPr>
                <a:spLocks/>
              </p:cNvSpPr>
              <p:nvPr/>
            </p:nvSpPr>
            <p:spPr bwMode="auto">
              <a:xfrm>
                <a:off x="485" y="1595"/>
                <a:ext cx="52" cy="787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394"/>
                  </a:cxn>
                  <a:cxn ang="0">
                    <a:pos x="2" y="788"/>
                  </a:cxn>
                  <a:cxn ang="0">
                    <a:pos x="1" y="1181"/>
                  </a:cxn>
                  <a:cxn ang="0">
                    <a:pos x="1" y="1576"/>
                  </a:cxn>
                  <a:cxn ang="0">
                    <a:pos x="0" y="1969"/>
                  </a:cxn>
                  <a:cxn ang="0">
                    <a:pos x="0" y="2362"/>
                  </a:cxn>
                  <a:cxn ang="0">
                    <a:pos x="0" y="2756"/>
                  </a:cxn>
                  <a:cxn ang="0">
                    <a:pos x="0" y="3151"/>
                  </a:cxn>
                  <a:cxn ang="0">
                    <a:pos x="25" y="3151"/>
                  </a:cxn>
                  <a:cxn ang="0">
                    <a:pos x="51" y="3151"/>
                  </a:cxn>
                  <a:cxn ang="0">
                    <a:pos x="76" y="3151"/>
                  </a:cxn>
                  <a:cxn ang="0">
                    <a:pos x="103" y="3151"/>
                  </a:cxn>
                  <a:cxn ang="0">
                    <a:pos x="128" y="3151"/>
                  </a:cxn>
                  <a:cxn ang="0">
                    <a:pos x="154" y="3151"/>
                  </a:cxn>
                  <a:cxn ang="0">
                    <a:pos x="179" y="3151"/>
                  </a:cxn>
                  <a:cxn ang="0">
                    <a:pos x="206" y="3151"/>
                  </a:cxn>
                  <a:cxn ang="0">
                    <a:pos x="206" y="2756"/>
                  </a:cxn>
                  <a:cxn ang="0">
                    <a:pos x="206" y="2362"/>
                  </a:cxn>
                  <a:cxn ang="0">
                    <a:pos x="206" y="1969"/>
                  </a:cxn>
                  <a:cxn ang="0">
                    <a:pos x="206" y="1576"/>
                  </a:cxn>
                  <a:cxn ang="0">
                    <a:pos x="206" y="1181"/>
                  </a:cxn>
                  <a:cxn ang="0">
                    <a:pos x="206" y="788"/>
                  </a:cxn>
                  <a:cxn ang="0">
                    <a:pos x="206" y="394"/>
                  </a:cxn>
                  <a:cxn ang="0">
                    <a:pos x="206" y="0"/>
                  </a:cxn>
                  <a:cxn ang="0">
                    <a:pos x="181" y="0"/>
                  </a:cxn>
                  <a:cxn ang="0">
                    <a:pos x="155" y="0"/>
                  </a:cxn>
                  <a:cxn ang="0">
                    <a:pos x="130" y="0"/>
                  </a:cxn>
                  <a:cxn ang="0">
                    <a:pos x="104" y="0"/>
                  </a:cxn>
                  <a:cxn ang="0">
                    <a:pos x="79" y="0"/>
                  </a:cxn>
                  <a:cxn ang="0">
                    <a:pos x="53" y="0"/>
                  </a:cxn>
                  <a:cxn ang="0">
                    <a:pos x="28" y="0"/>
                  </a:cxn>
                  <a:cxn ang="0">
                    <a:pos x="3" y="0"/>
                  </a:cxn>
                </a:cxnLst>
                <a:rect l="0" t="0" r="r" b="b"/>
                <a:pathLst>
                  <a:path w="206" h="3151">
                    <a:moveTo>
                      <a:pt x="3" y="0"/>
                    </a:moveTo>
                    <a:lnTo>
                      <a:pt x="2" y="394"/>
                    </a:lnTo>
                    <a:lnTo>
                      <a:pt x="2" y="788"/>
                    </a:lnTo>
                    <a:lnTo>
                      <a:pt x="1" y="1181"/>
                    </a:lnTo>
                    <a:lnTo>
                      <a:pt x="1" y="1576"/>
                    </a:lnTo>
                    <a:lnTo>
                      <a:pt x="0" y="1969"/>
                    </a:lnTo>
                    <a:lnTo>
                      <a:pt x="0" y="2362"/>
                    </a:lnTo>
                    <a:lnTo>
                      <a:pt x="0" y="2756"/>
                    </a:lnTo>
                    <a:lnTo>
                      <a:pt x="0" y="3151"/>
                    </a:lnTo>
                    <a:lnTo>
                      <a:pt x="25" y="3151"/>
                    </a:lnTo>
                    <a:lnTo>
                      <a:pt x="51" y="3151"/>
                    </a:lnTo>
                    <a:lnTo>
                      <a:pt x="76" y="3151"/>
                    </a:lnTo>
                    <a:lnTo>
                      <a:pt x="103" y="3151"/>
                    </a:lnTo>
                    <a:lnTo>
                      <a:pt x="128" y="3151"/>
                    </a:lnTo>
                    <a:lnTo>
                      <a:pt x="154" y="3151"/>
                    </a:lnTo>
                    <a:lnTo>
                      <a:pt x="179" y="3151"/>
                    </a:lnTo>
                    <a:lnTo>
                      <a:pt x="206" y="3151"/>
                    </a:lnTo>
                    <a:lnTo>
                      <a:pt x="206" y="2756"/>
                    </a:lnTo>
                    <a:lnTo>
                      <a:pt x="206" y="2362"/>
                    </a:lnTo>
                    <a:lnTo>
                      <a:pt x="206" y="1969"/>
                    </a:lnTo>
                    <a:lnTo>
                      <a:pt x="206" y="1576"/>
                    </a:lnTo>
                    <a:lnTo>
                      <a:pt x="206" y="1181"/>
                    </a:lnTo>
                    <a:lnTo>
                      <a:pt x="206" y="788"/>
                    </a:lnTo>
                    <a:lnTo>
                      <a:pt x="206" y="394"/>
                    </a:lnTo>
                    <a:lnTo>
                      <a:pt x="206" y="0"/>
                    </a:lnTo>
                    <a:lnTo>
                      <a:pt x="181" y="0"/>
                    </a:lnTo>
                    <a:lnTo>
                      <a:pt x="155" y="0"/>
                    </a:lnTo>
                    <a:lnTo>
                      <a:pt x="130" y="0"/>
                    </a:lnTo>
                    <a:lnTo>
                      <a:pt x="104" y="0"/>
                    </a:lnTo>
                    <a:lnTo>
                      <a:pt x="79" y="0"/>
                    </a:lnTo>
                    <a:lnTo>
                      <a:pt x="53" y="0"/>
                    </a:lnTo>
                    <a:lnTo>
                      <a:pt x="28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15" name="Freeform 259"/>
              <p:cNvSpPr>
                <a:spLocks/>
              </p:cNvSpPr>
              <p:nvPr/>
            </p:nvSpPr>
            <p:spPr bwMode="auto">
              <a:xfrm>
                <a:off x="493" y="1594"/>
                <a:ext cx="34" cy="78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393"/>
                  </a:cxn>
                  <a:cxn ang="0">
                    <a:pos x="1" y="786"/>
                  </a:cxn>
                  <a:cxn ang="0">
                    <a:pos x="1" y="1180"/>
                  </a:cxn>
                  <a:cxn ang="0">
                    <a:pos x="1" y="1574"/>
                  </a:cxn>
                  <a:cxn ang="0">
                    <a:pos x="0" y="1967"/>
                  </a:cxn>
                  <a:cxn ang="0">
                    <a:pos x="0" y="2362"/>
                  </a:cxn>
                  <a:cxn ang="0">
                    <a:pos x="0" y="2755"/>
                  </a:cxn>
                  <a:cxn ang="0">
                    <a:pos x="0" y="3150"/>
                  </a:cxn>
                  <a:cxn ang="0">
                    <a:pos x="16" y="3150"/>
                  </a:cxn>
                  <a:cxn ang="0">
                    <a:pos x="33" y="3150"/>
                  </a:cxn>
                  <a:cxn ang="0">
                    <a:pos x="50" y="3150"/>
                  </a:cxn>
                  <a:cxn ang="0">
                    <a:pos x="67" y="3150"/>
                  </a:cxn>
                  <a:cxn ang="0">
                    <a:pos x="83" y="3150"/>
                  </a:cxn>
                  <a:cxn ang="0">
                    <a:pos x="100" y="3150"/>
                  </a:cxn>
                  <a:cxn ang="0">
                    <a:pos x="117" y="3150"/>
                  </a:cxn>
                  <a:cxn ang="0">
                    <a:pos x="134" y="3150"/>
                  </a:cxn>
                  <a:cxn ang="0">
                    <a:pos x="134" y="2755"/>
                  </a:cxn>
                  <a:cxn ang="0">
                    <a:pos x="134" y="2362"/>
                  </a:cxn>
                  <a:cxn ang="0">
                    <a:pos x="134" y="1967"/>
                  </a:cxn>
                  <a:cxn ang="0">
                    <a:pos x="135" y="1574"/>
                  </a:cxn>
                  <a:cxn ang="0">
                    <a:pos x="135" y="1180"/>
                  </a:cxn>
                  <a:cxn ang="0">
                    <a:pos x="135" y="786"/>
                  </a:cxn>
                  <a:cxn ang="0">
                    <a:pos x="135" y="393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2" y="0"/>
                  </a:cxn>
                  <a:cxn ang="0">
                    <a:pos x="85" y="0"/>
                  </a:cxn>
                  <a:cxn ang="0">
                    <a:pos x="69" y="0"/>
                  </a:cxn>
                  <a:cxn ang="0">
                    <a:pos x="51" y="0"/>
                  </a:cxn>
                  <a:cxn ang="0">
                    <a:pos x="35" y="0"/>
                  </a:cxn>
                  <a:cxn ang="0">
                    <a:pos x="18" y="0"/>
                  </a:cxn>
                  <a:cxn ang="0">
                    <a:pos x="3" y="0"/>
                  </a:cxn>
                </a:cxnLst>
                <a:rect l="0" t="0" r="r" b="b"/>
                <a:pathLst>
                  <a:path w="136" h="3150">
                    <a:moveTo>
                      <a:pt x="3" y="0"/>
                    </a:moveTo>
                    <a:lnTo>
                      <a:pt x="1" y="393"/>
                    </a:lnTo>
                    <a:lnTo>
                      <a:pt x="1" y="786"/>
                    </a:lnTo>
                    <a:lnTo>
                      <a:pt x="1" y="1180"/>
                    </a:lnTo>
                    <a:lnTo>
                      <a:pt x="1" y="1574"/>
                    </a:lnTo>
                    <a:lnTo>
                      <a:pt x="0" y="1967"/>
                    </a:lnTo>
                    <a:lnTo>
                      <a:pt x="0" y="2362"/>
                    </a:lnTo>
                    <a:lnTo>
                      <a:pt x="0" y="2755"/>
                    </a:lnTo>
                    <a:lnTo>
                      <a:pt x="0" y="3150"/>
                    </a:lnTo>
                    <a:lnTo>
                      <a:pt x="16" y="3150"/>
                    </a:lnTo>
                    <a:lnTo>
                      <a:pt x="33" y="3150"/>
                    </a:lnTo>
                    <a:lnTo>
                      <a:pt x="50" y="3150"/>
                    </a:lnTo>
                    <a:lnTo>
                      <a:pt x="67" y="3150"/>
                    </a:lnTo>
                    <a:lnTo>
                      <a:pt x="83" y="3150"/>
                    </a:lnTo>
                    <a:lnTo>
                      <a:pt x="100" y="3150"/>
                    </a:lnTo>
                    <a:lnTo>
                      <a:pt x="117" y="3150"/>
                    </a:lnTo>
                    <a:lnTo>
                      <a:pt x="134" y="3150"/>
                    </a:lnTo>
                    <a:lnTo>
                      <a:pt x="134" y="2755"/>
                    </a:lnTo>
                    <a:lnTo>
                      <a:pt x="134" y="2362"/>
                    </a:lnTo>
                    <a:lnTo>
                      <a:pt x="134" y="1967"/>
                    </a:lnTo>
                    <a:lnTo>
                      <a:pt x="135" y="1574"/>
                    </a:lnTo>
                    <a:lnTo>
                      <a:pt x="135" y="1180"/>
                    </a:lnTo>
                    <a:lnTo>
                      <a:pt x="135" y="786"/>
                    </a:lnTo>
                    <a:lnTo>
                      <a:pt x="135" y="393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2" y="0"/>
                    </a:lnTo>
                    <a:lnTo>
                      <a:pt x="85" y="0"/>
                    </a:lnTo>
                    <a:lnTo>
                      <a:pt x="69" y="0"/>
                    </a:lnTo>
                    <a:lnTo>
                      <a:pt x="51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7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16" name="Freeform 260"/>
              <p:cNvSpPr>
                <a:spLocks/>
              </p:cNvSpPr>
              <p:nvPr/>
            </p:nvSpPr>
            <p:spPr bwMode="auto">
              <a:xfrm>
                <a:off x="500" y="1593"/>
                <a:ext cx="17" cy="78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3151"/>
                  </a:cxn>
                  <a:cxn ang="0">
                    <a:pos x="65" y="3151"/>
                  </a:cxn>
                  <a:cxn ang="0">
                    <a:pos x="67" y="0"/>
                  </a:cxn>
                  <a:cxn ang="0">
                    <a:pos x="4" y="0"/>
                  </a:cxn>
                </a:cxnLst>
                <a:rect l="0" t="0" r="r" b="b"/>
                <a:pathLst>
                  <a:path w="67" h="3151">
                    <a:moveTo>
                      <a:pt x="4" y="0"/>
                    </a:moveTo>
                    <a:lnTo>
                      <a:pt x="0" y="3151"/>
                    </a:lnTo>
                    <a:lnTo>
                      <a:pt x="65" y="3151"/>
                    </a:lnTo>
                    <a:lnTo>
                      <a:pt x="67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17" name="Freeform 261"/>
              <p:cNvSpPr>
                <a:spLocks/>
              </p:cNvSpPr>
              <p:nvPr/>
            </p:nvSpPr>
            <p:spPr bwMode="auto">
              <a:xfrm>
                <a:off x="465" y="1498"/>
                <a:ext cx="103" cy="118"/>
              </a:xfrm>
              <a:custGeom>
                <a:avLst/>
                <a:gdLst/>
                <a:ahLst/>
                <a:cxnLst>
                  <a:cxn ang="0">
                    <a:pos x="0" y="398"/>
                  </a:cxn>
                  <a:cxn ang="0">
                    <a:pos x="17" y="355"/>
                  </a:cxn>
                  <a:cxn ang="0">
                    <a:pos x="34" y="312"/>
                  </a:cxn>
                  <a:cxn ang="0">
                    <a:pos x="52" y="270"/>
                  </a:cxn>
                  <a:cxn ang="0">
                    <a:pos x="70" y="228"/>
                  </a:cxn>
                  <a:cxn ang="0">
                    <a:pos x="87" y="186"/>
                  </a:cxn>
                  <a:cxn ang="0">
                    <a:pos x="104" y="145"/>
                  </a:cxn>
                  <a:cxn ang="0">
                    <a:pos x="123" y="102"/>
                  </a:cxn>
                  <a:cxn ang="0">
                    <a:pos x="141" y="61"/>
                  </a:cxn>
                  <a:cxn ang="0">
                    <a:pos x="157" y="82"/>
                  </a:cxn>
                  <a:cxn ang="0">
                    <a:pos x="169" y="91"/>
                  </a:cxn>
                  <a:cxn ang="0">
                    <a:pos x="176" y="90"/>
                  </a:cxn>
                  <a:cxn ang="0">
                    <a:pos x="185" y="83"/>
                  </a:cxn>
                  <a:cxn ang="0">
                    <a:pos x="192" y="67"/>
                  </a:cxn>
                  <a:cxn ang="0">
                    <a:pos x="202" y="48"/>
                  </a:cxn>
                  <a:cxn ang="0">
                    <a:pos x="216" y="23"/>
                  </a:cxn>
                  <a:cxn ang="0">
                    <a:pos x="237" y="0"/>
                  </a:cxn>
                  <a:cxn ang="0">
                    <a:pos x="250" y="28"/>
                  </a:cxn>
                  <a:cxn ang="0">
                    <a:pos x="261" y="56"/>
                  </a:cxn>
                  <a:cxn ang="0">
                    <a:pos x="268" y="79"/>
                  </a:cxn>
                  <a:cxn ang="0">
                    <a:pos x="276" y="98"/>
                  </a:cxn>
                  <a:cxn ang="0">
                    <a:pos x="283" y="109"/>
                  </a:cxn>
                  <a:cxn ang="0">
                    <a:pos x="294" y="114"/>
                  </a:cxn>
                  <a:cxn ang="0">
                    <a:pos x="308" y="108"/>
                  </a:cxn>
                  <a:cxn ang="0">
                    <a:pos x="330" y="91"/>
                  </a:cxn>
                  <a:cxn ang="0">
                    <a:pos x="340" y="129"/>
                  </a:cxn>
                  <a:cxn ang="0">
                    <a:pos x="351" y="168"/>
                  </a:cxn>
                  <a:cxn ang="0">
                    <a:pos x="362" y="205"/>
                  </a:cxn>
                  <a:cxn ang="0">
                    <a:pos x="373" y="244"/>
                  </a:cxn>
                  <a:cxn ang="0">
                    <a:pos x="382" y="282"/>
                  </a:cxn>
                  <a:cxn ang="0">
                    <a:pos x="393" y="321"/>
                  </a:cxn>
                  <a:cxn ang="0">
                    <a:pos x="403" y="358"/>
                  </a:cxn>
                  <a:cxn ang="0">
                    <a:pos x="414" y="398"/>
                  </a:cxn>
                  <a:cxn ang="0">
                    <a:pos x="407" y="420"/>
                  </a:cxn>
                  <a:cxn ang="0">
                    <a:pos x="397" y="438"/>
                  </a:cxn>
                  <a:cxn ang="0">
                    <a:pos x="385" y="450"/>
                  </a:cxn>
                  <a:cxn ang="0">
                    <a:pos x="372" y="458"/>
                  </a:cxn>
                  <a:cxn ang="0">
                    <a:pos x="353" y="459"/>
                  </a:cxn>
                  <a:cxn ang="0">
                    <a:pos x="334" y="457"/>
                  </a:cxn>
                  <a:cxn ang="0">
                    <a:pos x="311" y="448"/>
                  </a:cxn>
                  <a:cxn ang="0">
                    <a:pos x="288" y="435"/>
                  </a:cxn>
                  <a:cxn ang="0">
                    <a:pos x="270" y="449"/>
                  </a:cxn>
                  <a:cxn ang="0">
                    <a:pos x="251" y="461"/>
                  </a:cxn>
                  <a:cxn ang="0">
                    <a:pos x="232" y="467"/>
                  </a:cxn>
                  <a:cxn ang="0">
                    <a:pos x="212" y="471"/>
                  </a:cxn>
                  <a:cxn ang="0">
                    <a:pos x="193" y="467"/>
                  </a:cxn>
                  <a:cxn ang="0">
                    <a:pos x="175" y="461"/>
                  </a:cxn>
                  <a:cxn ang="0">
                    <a:pos x="157" y="449"/>
                  </a:cxn>
                  <a:cxn ang="0">
                    <a:pos x="143" y="435"/>
                  </a:cxn>
                  <a:cxn ang="0">
                    <a:pos x="114" y="444"/>
                  </a:cxn>
                  <a:cxn ang="0">
                    <a:pos x="91" y="450"/>
                  </a:cxn>
                  <a:cxn ang="0">
                    <a:pos x="70" y="452"/>
                  </a:cxn>
                  <a:cxn ang="0">
                    <a:pos x="53" y="449"/>
                  </a:cxn>
                  <a:cxn ang="0">
                    <a:pos x="38" y="442"/>
                  </a:cxn>
                  <a:cxn ang="0">
                    <a:pos x="24" y="431"/>
                  </a:cxn>
                  <a:cxn ang="0">
                    <a:pos x="12" y="416"/>
                  </a:cxn>
                  <a:cxn ang="0">
                    <a:pos x="0" y="398"/>
                  </a:cxn>
                </a:cxnLst>
                <a:rect l="0" t="0" r="r" b="b"/>
                <a:pathLst>
                  <a:path w="414" h="471">
                    <a:moveTo>
                      <a:pt x="0" y="398"/>
                    </a:moveTo>
                    <a:lnTo>
                      <a:pt x="17" y="355"/>
                    </a:lnTo>
                    <a:lnTo>
                      <a:pt x="34" y="312"/>
                    </a:lnTo>
                    <a:lnTo>
                      <a:pt x="52" y="270"/>
                    </a:lnTo>
                    <a:lnTo>
                      <a:pt x="70" y="228"/>
                    </a:lnTo>
                    <a:lnTo>
                      <a:pt x="87" y="186"/>
                    </a:lnTo>
                    <a:lnTo>
                      <a:pt x="104" y="145"/>
                    </a:lnTo>
                    <a:lnTo>
                      <a:pt x="123" y="102"/>
                    </a:lnTo>
                    <a:lnTo>
                      <a:pt x="141" y="61"/>
                    </a:lnTo>
                    <a:lnTo>
                      <a:pt x="157" y="82"/>
                    </a:lnTo>
                    <a:lnTo>
                      <a:pt x="169" y="91"/>
                    </a:lnTo>
                    <a:lnTo>
                      <a:pt x="176" y="90"/>
                    </a:lnTo>
                    <a:lnTo>
                      <a:pt x="185" y="83"/>
                    </a:lnTo>
                    <a:lnTo>
                      <a:pt x="192" y="67"/>
                    </a:lnTo>
                    <a:lnTo>
                      <a:pt x="202" y="48"/>
                    </a:lnTo>
                    <a:lnTo>
                      <a:pt x="216" y="23"/>
                    </a:lnTo>
                    <a:lnTo>
                      <a:pt x="237" y="0"/>
                    </a:lnTo>
                    <a:lnTo>
                      <a:pt x="250" y="28"/>
                    </a:lnTo>
                    <a:lnTo>
                      <a:pt x="261" y="56"/>
                    </a:lnTo>
                    <a:lnTo>
                      <a:pt x="268" y="79"/>
                    </a:lnTo>
                    <a:lnTo>
                      <a:pt x="276" y="98"/>
                    </a:lnTo>
                    <a:lnTo>
                      <a:pt x="283" y="109"/>
                    </a:lnTo>
                    <a:lnTo>
                      <a:pt x="294" y="114"/>
                    </a:lnTo>
                    <a:lnTo>
                      <a:pt x="308" y="108"/>
                    </a:lnTo>
                    <a:lnTo>
                      <a:pt x="330" y="91"/>
                    </a:lnTo>
                    <a:lnTo>
                      <a:pt x="340" y="129"/>
                    </a:lnTo>
                    <a:lnTo>
                      <a:pt x="351" y="168"/>
                    </a:lnTo>
                    <a:lnTo>
                      <a:pt x="362" y="205"/>
                    </a:lnTo>
                    <a:lnTo>
                      <a:pt x="373" y="244"/>
                    </a:lnTo>
                    <a:lnTo>
                      <a:pt x="382" y="282"/>
                    </a:lnTo>
                    <a:lnTo>
                      <a:pt x="393" y="321"/>
                    </a:lnTo>
                    <a:lnTo>
                      <a:pt x="403" y="358"/>
                    </a:lnTo>
                    <a:lnTo>
                      <a:pt x="414" y="398"/>
                    </a:lnTo>
                    <a:lnTo>
                      <a:pt x="407" y="420"/>
                    </a:lnTo>
                    <a:lnTo>
                      <a:pt x="397" y="438"/>
                    </a:lnTo>
                    <a:lnTo>
                      <a:pt x="385" y="450"/>
                    </a:lnTo>
                    <a:lnTo>
                      <a:pt x="372" y="458"/>
                    </a:lnTo>
                    <a:lnTo>
                      <a:pt x="353" y="459"/>
                    </a:lnTo>
                    <a:lnTo>
                      <a:pt x="334" y="457"/>
                    </a:lnTo>
                    <a:lnTo>
                      <a:pt x="311" y="448"/>
                    </a:lnTo>
                    <a:lnTo>
                      <a:pt x="288" y="435"/>
                    </a:lnTo>
                    <a:lnTo>
                      <a:pt x="270" y="449"/>
                    </a:lnTo>
                    <a:lnTo>
                      <a:pt x="251" y="461"/>
                    </a:lnTo>
                    <a:lnTo>
                      <a:pt x="232" y="467"/>
                    </a:lnTo>
                    <a:lnTo>
                      <a:pt x="212" y="471"/>
                    </a:lnTo>
                    <a:lnTo>
                      <a:pt x="193" y="467"/>
                    </a:lnTo>
                    <a:lnTo>
                      <a:pt x="175" y="461"/>
                    </a:lnTo>
                    <a:lnTo>
                      <a:pt x="157" y="449"/>
                    </a:lnTo>
                    <a:lnTo>
                      <a:pt x="143" y="435"/>
                    </a:lnTo>
                    <a:lnTo>
                      <a:pt x="114" y="444"/>
                    </a:lnTo>
                    <a:lnTo>
                      <a:pt x="91" y="450"/>
                    </a:lnTo>
                    <a:lnTo>
                      <a:pt x="70" y="452"/>
                    </a:lnTo>
                    <a:lnTo>
                      <a:pt x="53" y="449"/>
                    </a:lnTo>
                    <a:lnTo>
                      <a:pt x="38" y="442"/>
                    </a:lnTo>
                    <a:lnTo>
                      <a:pt x="24" y="431"/>
                    </a:lnTo>
                    <a:lnTo>
                      <a:pt x="12" y="416"/>
                    </a:lnTo>
                    <a:lnTo>
                      <a:pt x="0" y="398"/>
                    </a:lnTo>
                    <a:close/>
                  </a:path>
                </a:pathLst>
              </a:custGeom>
              <a:solidFill>
                <a:srgbClr val="FFD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18" name="Freeform 262"/>
              <p:cNvSpPr>
                <a:spLocks/>
              </p:cNvSpPr>
              <p:nvPr/>
            </p:nvSpPr>
            <p:spPr bwMode="auto">
              <a:xfrm>
                <a:off x="465" y="1499"/>
                <a:ext cx="102" cy="116"/>
              </a:xfrm>
              <a:custGeom>
                <a:avLst/>
                <a:gdLst/>
                <a:ahLst/>
                <a:cxnLst>
                  <a:cxn ang="0">
                    <a:pos x="0" y="391"/>
                  </a:cxn>
                  <a:cxn ang="0">
                    <a:pos x="15" y="348"/>
                  </a:cxn>
                  <a:cxn ang="0">
                    <a:pos x="34" y="307"/>
                  </a:cxn>
                  <a:cxn ang="0">
                    <a:pos x="49" y="267"/>
                  </a:cxn>
                  <a:cxn ang="0">
                    <a:pos x="68" y="227"/>
                  </a:cxn>
                  <a:cxn ang="0">
                    <a:pos x="83" y="186"/>
                  </a:cxn>
                  <a:cxn ang="0">
                    <a:pos x="100" y="144"/>
                  </a:cxn>
                  <a:cxn ang="0">
                    <a:pos x="119" y="103"/>
                  </a:cxn>
                  <a:cxn ang="0">
                    <a:pos x="137" y="63"/>
                  </a:cxn>
                  <a:cxn ang="0">
                    <a:pos x="151" y="102"/>
                  </a:cxn>
                  <a:cxn ang="0">
                    <a:pos x="164" y="124"/>
                  </a:cxn>
                  <a:cxn ang="0">
                    <a:pos x="171" y="128"/>
                  </a:cxn>
                  <a:cxn ang="0">
                    <a:pos x="179" y="121"/>
                  </a:cxn>
                  <a:cxn ang="0">
                    <a:pos x="187" y="101"/>
                  </a:cxn>
                  <a:cxn ang="0">
                    <a:pos x="198" y="73"/>
                  </a:cxn>
                  <a:cxn ang="0">
                    <a:pos x="212" y="37"/>
                  </a:cxn>
                  <a:cxn ang="0">
                    <a:pos x="233" y="0"/>
                  </a:cxn>
                  <a:cxn ang="0">
                    <a:pos x="245" y="41"/>
                  </a:cxn>
                  <a:cxn ang="0">
                    <a:pos x="255" y="79"/>
                  </a:cxn>
                  <a:cxn ang="0">
                    <a:pos x="261" y="109"/>
                  </a:cxn>
                  <a:cxn ang="0">
                    <a:pos x="268" y="133"/>
                  </a:cxn>
                  <a:cxn ang="0">
                    <a:pos x="275" y="144"/>
                  </a:cxn>
                  <a:cxn ang="0">
                    <a:pos x="286" y="143"/>
                  </a:cxn>
                  <a:cxn ang="0">
                    <a:pos x="302" y="125"/>
                  </a:cxn>
                  <a:cxn ang="0">
                    <a:pos x="326" y="90"/>
                  </a:cxn>
                  <a:cxn ang="0">
                    <a:pos x="336" y="127"/>
                  </a:cxn>
                  <a:cxn ang="0">
                    <a:pos x="347" y="166"/>
                  </a:cxn>
                  <a:cxn ang="0">
                    <a:pos x="357" y="204"/>
                  </a:cxn>
                  <a:cxn ang="0">
                    <a:pos x="368" y="241"/>
                  </a:cxn>
                  <a:cxn ang="0">
                    <a:pos x="376" y="278"/>
                  </a:cxn>
                  <a:cxn ang="0">
                    <a:pos x="386" y="317"/>
                  </a:cxn>
                  <a:cxn ang="0">
                    <a:pos x="395" y="354"/>
                  </a:cxn>
                  <a:cxn ang="0">
                    <a:pos x="406" y="394"/>
                  </a:cxn>
                  <a:cxn ang="0">
                    <a:pos x="398" y="415"/>
                  </a:cxn>
                  <a:cxn ang="0">
                    <a:pos x="389" y="432"/>
                  </a:cxn>
                  <a:cxn ang="0">
                    <a:pos x="377" y="443"/>
                  </a:cxn>
                  <a:cxn ang="0">
                    <a:pos x="363" y="449"/>
                  </a:cxn>
                  <a:cxn ang="0">
                    <a:pos x="344" y="449"/>
                  </a:cxn>
                  <a:cxn ang="0">
                    <a:pos x="326" y="445"/>
                  </a:cxn>
                  <a:cxn ang="0">
                    <a:pos x="304" y="434"/>
                  </a:cxn>
                  <a:cxn ang="0">
                    <a:pos x="280" y="421"/>
                  </a:cxn>
                  <a:cxn ang="0">
                    <a:pos x="263" y="439"/>
                  </a:cxn>
                  <a:cxn ang="0">
                    <a:pos x="246" y="454"/>
                  </a:cxn>
                  <a:cxn ang="0">
                    <a:pos x="227" y="461"/>
                  </a:cxn>
                  <a:cxn ang="0">
                    <a:pos x="208" y="465"/>
                  </a:cxn>
                  <a:cxn ang="0">
                    <a:pos x="189" y="461"/>
                  </a:cxn>
                  <a:cxn ang="0">
                    <a:pos x="171" y="454"/>
                  </a:cxn>
                  <a:cxn ang="0">
                    <a:pos x="153" y="439"/>
                  </a:cxn>
                  <a:cxn ang="0">
                    <a:pos x="139" y="421"/>
                  </a:cxn>
                  <a:cxn ang="0">
                    <a:pos x="110" y="432"/>
                  </a:cxn>
                  <a:cxn ang="0">
                    <a:pos x="87" y="440"/>
                  </a:cxn>
                  <a:cxn ang="0">
                    <a:pos x="68" y="443"/>
                  </a:cxn>
                  <a:cxn ang="0">
                    <a:pos x="51" y="443"/>
                  </a:cxn>
                  <a:cxn ang="0">
                    <a:pos x="35" y="436"/>
                  </a:cxn>
                  <a:cxn ang="0">
                    <a:pos x="23" y="426"/>
                  </a:cxn>
                  <a:cxn ang="0">
                    <a:pos x="11" y="410"/>
                  </a:cxn>
                  <a:cxn ang="0">
                    <a:pos x="0" y="391"/>
                  </a:cxn>
                </a:cxnLst>
                <a:rect l="0" t="0" r="r" b="b"/>
                <a:pathLst>
                  <a:path w="406" h="465">
                    <a:moveTo>
                      <a:pt x="0" y="391"/>
                    </a:moveTo>
                    <a:lnTo>
                      <a:pt x="15" y="348"/>
                    </a:lnTo>
                    <a:lnTo>
                      <a:pt x="34" y="307"/>
                    </a:lnTo>
                    <a:lnTo>
                      <a:pt x="49" y="267"/>
                    </a:lnTo>
                    <a:lnTo>
                      <a:pt x="68" y="227"/>
                    </a:lnTo>
                    <a:lnTo>
                      <a:pt x="83" y="186"/>
                    </a:lnTo>
                    <a:lnTo>
                      <a:pt x="100" y="144"/>
                    </a:lnTo>
                    <a:lnTo>
                      <a:pt x="119" y="103"/>
                    </a:lnTo>
                    <a:lnTo>
                      <a:pt x="137" y="63"/>
                    </a:lnTo>
                    <a:lnTo>
                      <a:pt x="151" y="102"/>
                    </a:lnTo>
                    <a:lnTo>
                      <a:pt x="164" y="124"/>
                    </a:lnTo>
                    <a:lnTo>
                      <a:pt x="171" y="128"/>
                    </a:lnTo>
                    <a:lnTo>
                      <a:pt x="179" y="121"/>
                    </a:lnTo>
                    <a:lnTo>
                      <a:pt x="187" y="101"/>
                    </a:lnTo>
                    <a:lnTo>
                      <a:pt x="198" y="73"/>
                    </a:lnTo>
                    <a:lnTo>
                      <a:pt x="212" y="37"/>
                    </a:lnTo>
                    <a:lnTo>
                      <a:pt x="233" y="0"/>
                    </a:lnTo>
                    <a:lnTo>
                      <a:pt x="245" y="41"/>
                    </a:lnTo>
                    <a:lnTo>
                      <a:pt x="255" y="79"/>
                    </a:lnTo>
                    <a:lnTo>
                      <a:pt x="261" y="109"/>
                    </a:lnTo>
                    <a:lnTo>
                      <a:pt x="268" y="133"/>
                    </a:lnTo>
                    <a:lnTo>
                      <a:pt x="275" y="144"/>
                    </a:lnTo>
                    <a:lnTo>
                      <a:pt x="286" y="143"/>
                    </a:lnTo>
                    <a:lnTo>
                      <a:pt x="302" y="125"/>
                    </a:lnTo>
                    <a:lnTo>
                      <a:pt x="326" y="90"/>
                    </a:lnTo>
                    <a:lnTo>
                      <a:pt x="336" y="127"/>
                    </a:lnTo>
                    <a:lnTo>
                      <a:pt x="347" y="166"/>
                    </a:lnTo>
                    <a:lnTo>
                      <a:pt x="357" y="204"/>
                    </a:lnTo>
                    <a:lnTo>
                      <a:pt x="368" y="241"/>
                    </a:lnTo>
                    <a:lnTo>
                      <a:pt x="376" y="278"/>
                    </a:lnTo>
                    <a:lnTo>
                      <a:pt x="386" y="317"/>
                    </a:lnTo>
                    <a:lnTo>
                      <a:pt x="395" y="354"/>
                    </a:lnTo>
                    <a:lnTo>
                      <a:pt x="406" y="394"/>
                    </a:lnTo>
                    <a:lnTo>
                      <a:pt x="398" y="415"/>
                    </a:lnTo>
                    <a:lnTo>
                      <a:pt x="389" y="432"/>
                    </a:lnTo>
                    <a:lnTo>
                      <a:pt x="377" y="443"/>
                    </a:lnTo>
                    <a:lnTo>
                      <a:pt x="363" y="449"/>
                    </a:lnTo>
                    <a:lnTo>
                      <a:pt x="344" y="449"/>
                    </a:lnTo>
                    <a:lnTo>
                      <a:pt x="326" y="445"/>
                    </a:lnTo>
                    <a:lnTo>
                      <a:pt x="304" y="434"/>
                    </a:lnTo>
                    <a:lnTo>
                      <a:pt x="280" y="421"/>
                    </a:lnTo>
                    <a:lnTo>
                      <a:pt x="263" y="439"/>
                    </a:lnTo>
                    <a:lnTo>
                      <a:pt x="246" y="454"/>
                    </a:lnTo>
                    <a:lnTo>
                      <a:pt x="227" y="461"/>
                    </a:lnTo>
                    <a:lnTo>
                      <a:pt x="208" y="465"/>
                    </a:lnTo>
                    <a:lnTo>
                      <a:pt x="189" y="461"/>
                    </a:lnTo>
                    <a:lnTo>
                      <a:pt x="171" y="454"/>
                    </a:lnTo>
                    <a:lnTo>
                      <a:pt x="153" y="439"/>
                    </a:lnTo>
                    <a:lnTo>
                      <a:pt x="139" y="421"/>
                    </a:lnTo>
                    <a:lnTo>
                      <a:pt x="110" y="432"/>
                    </a:lnTo>
                    <a:lnTo>
                      <a:pt x="87" y="440"/>
                    </a:lnTo>
                    <a:lnTo>
                      <a:pt x="68" y="443"/>
                    </a:lnTo>
                    <a:lnTo>
                      <a:pt x="51" y="443"/>
                    </a:lnTo>
                    <a:lnTo>
                      <a:pt x="35" y="436"/>
                    </a:lnTo>
                    <a:lnTo>
                      <a:pt x="23" y="426"/>
                    </a:lnTo>
                    <a:lnTo>
                      <a:pt x="11" y="410"/>
                    </a:lnTo>
                    <a:lnTo>
                      <a:pt x="0" y="391"/>
                    </a:lnTo>
                    <a:close/>
                  </a:path>
                </a:pathLst>
              </a:custGeom>
              <a:solidFill>
                <a:srgbClr val="FFDB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19" name="Freeform 263"/>
              <p:cNvSpPr>
                <a:spLocks/>
              </p:cNvSpPr>
              <p:nvPr/>
            </p:nvSpPr>
            <p:spPr bwMode="auto">
              <a:xfrm>
                <a:off x="466" y="1500"/>
                <a:ext cx="100" cy="114"/>
              </a:xfrm>
              <a:custGeom>
                <a:avLst/>
                <a:gdLst/>
                <a:ahLst/>
                <a:cxnLst>
                  <a:cxn ang="0">
                    <a:pos x="0" y="388"/>
                  </a:cxn>
                  <a:cxn ang="0">
                    <a:pos x="16" y="344"/>
                  </a:cxn>
                  <a:cxn ang="0">
                    <a:pos x="33" y="304"/>
                  </a:cxn>
                  <a:cxn ang="0">
                    <a:pos x="49" y="264"/>
                  </a:cxn>
                  <a:cxn ang="0">
                    <a:pos x="66" y="225"/>
                  </a:cxn>
                  <a:cxn ang="0">
                    <a:pos x="82" y="185"/>
                  </a:cxn>
                  <a:cxn ang="0">
                    <a:pos x="99" y="146"/>
                  </a:cxn>
                  <a:cxn ang="0">
                    <a:pos x="116" y="105"/>
                  </a:cxn>
                  <a:cxn ang="0">
                    <a:pos x="134" y="64"/>
                  </a:cxn>
                  <a:cxn ang="0">
                    <a:pos x="147" y="123"/>
                  </a:cxn>
                  <a:cxn ang="0">
                    <a:pos x="158" y="158"/>
                  </a:cxn>
                  <a:cxn ang="0">
                    <a:pos x="165" y="169"/>
                  </a:cxn>
                  <a:cxn ang="0">
                    <a:pos x="174" y="162"/>
                  </a:cxn>
                  <a:cxn ang="0">
                    <a:pos x="181" y="136"/>
                  </a:cxn>
                  <a:cxn ang="0">
                    <a:pos x="192" y="99"/>
                  </a:cxn>
                  <a:cxn ang="0">
                    <a:pos x="207" y="53"/>
                  </a:cxn>
                  <a:cxn ang="0">
                    <a:pos x="230" y="0"/>
                  </a:cxn>
                  <a:cxn ang="0">
                    <a:pos x="241" y="54"/>
                  </a:cxn>
                  <a:cxn ang="0">
                    <a:pos x="249" y="104"/>
                  </a:cxn>
                  <a:cxn ang="0">
                    <a:pos x="255" y="142"/>
                  </a:cxn>
                  <a:cxn ang="0">
                    <a:pos x="261" y="170"/>
                  </a:cxn>
                  <a:cxn ang="0">
                    <a:pos x="269" y="181"/>
                  </a:cxn>
                  <a:cxn ang="0">
                    <a:pos x="280" y="174"/>
                  </a:cxn>
                  <a:cxn ang="0">
                    <a:pos x="297" y="144"/>
                  </a:cxn>
                  <a:cxn ang="0">
                    <a:pos x="323" y="90"/>
                  </a:cxn>
                  <a:cxn ang="0">
                    <a:pos x="333" y="128"/>
                  </a:cxn>
                  <a:cxn ang="0">
                    <a:pos x="344" y="166"/>
                  </a:cxn>
                  <a:cxn ang="0">
                    <a:pos x="354" y="202"/>
                  </a:cxn>
                  <a:cxn ang="0">
                    <a:pos x="363" y="240"/>
                  </a:cxn>
                  <a:cxn ang="0">
                    <a:pos x="372" y="276"/>
                  </a:cxn>
                  <a:cxn ang="0">
                    <a:pos x="382" y="314"/>
                  </a:cxn>
                  <a:cxn ang="0">
                    <a:pos x="390" y="351"/>
                  </a:cxn>
                  <a:cxn ang="0">
                    <a:pos x="401" y="391"/>
                  </a:cxn>
                  <a:cxn ang="0">
                    <a:pos x="392" y="412"/>
                  </a:cxn>
                  <a:cxn ang="0">
                    <a:pos x="383" y="429"/>
                  </a:cxn>
                  <a:cxn ang="0">
                    <a:pos x="369" y="439"/>
                  </a:cxn>
                  <a:cxn ang="0">
                    <a:pos x="356" y="445"/>
                  </a:cxn>
                  <a:cxn ang="0">
                    <a:pos x="338" y="443"/>
                  </a:cxn>
                  <a:cxn ang="0">
                    <a:pos x="320" y="437"/>
                  </a:cxn>
                  <a:cxn ang="0">
                    <a:pos x="299" y="425"/>
                  </a:cxn>
                  <a:cxn ang="0">
                    <a:pos x="277" y="411"/>
                  </a:cxn>
                  <a:cxn ang="0">
                    <a:pos x="260" y="431"/>
                  </a:cxn>
                  <a:cxn ang="0">
                    <a:pos x="243" y="447"/>
                  </a:cxn>
                  <a:cxn ang="0">
                    <a:pos x="224" y="454"/>
                  </a:cxn>
                  <a:cxn ang="0">
                    <a:pos x="205" y="458"/>
                  </a:cxn>
                  <a:cxn ang="0">
                    <a:pos x="186" y="454"/>
                  </a:cxn>
                  <a:cxn ang="0">
                    <a:pos x="168" y="445"/>
                  </a:cxn>
                  <a:cxn ang="0">
                    <a:pos x="150" y="428"/>
                  </a:cxn>
                  <a:cxn ang="0">
                    <a:pos x="136" y="407"/>
                  </a:cxn>
                  <a:cxn ang="0">
                    <a:pos x="108" y="420"/>
                  </a:cxn>
                  <a:cxn ang="0">
                    <a:pos x="87" y="431"/>
                  </a:cxn>
                  <a:cxn ang="0">
                    <a:pos x="67" y="436"/>
                  </a:cxn>
                  <a:cxn ang="0">
                    <a:pos x="51" y="437"/>
                  </a:cxn>
                  <a:cxn ang="0">
                    <a:pos x="36" y="431"/>
                  </a:cxn>
                  <a:cxn ang="0">
                    <a:pos x="23" y="422"/>
                  </a:cxn>
                  <a:cxn ang="0">
                    <a:pos x="11" y="406"/>
                  </a:cxn>
                  <a:cxn ang="0">
                    <a:pos x="0" y="388"/>
                  </a:cxn>
                </a:cxnLst>
                <a:rect l="0" t="0" r="r" b="b"/>
                <a:pathLst>
                  <a:path w="401" h="458">
                    <a:moveTo>
                      <a:pt x="0" y="388"/>
                    </a:moveTo>
                    <a:lnTo>
                      <a:pt x="16" y="344"/>
                    </a:lnTo>
                    <a:lnTo>
                      <a:pt x="33" y="304"/>
                    </a:lnTo>
                    <a:lnTo>
                      <a:pt x="49" y="264"/>
                    </a:lnTo>
                    <a:lnTo>
                      <a:pt x="66" y="225"/>
                    </a:lnTo>
                    <a:lnTo>
                      <a:pt x="82" y="185"/>
                    </a:lnTo>
                    <a:lnTo>
                      <a:pt x="99" y="146"/>
                    </a:lnTo>
                    <a:lnTo>
                      <a:pt x="116" y="105"/>
                    </a:lnTo>
                    <a:lnTo>
                      <a:pt x="134" y="64"/>
                    </a:lnTo>
                    <a:lnTo>
                      <a:pt x="147" y="123"/>
                    </a:lnTo>
                    <a:lnTo>
                      <a:pt x="158" y="158"/>
                    </a:lnTo>
                    <a:lnTo>
                      <a:pt x="165" y="169"/>
                    </a:lnTo>
                    <a:lnTo>
                      <a:pt x="174" y="162"/>
                    </a:lnTo>
                    <a:lnTo>
                      <a:pt x="181" y="136"/>
                    </a:lnTo>
                    <a:lnTo>
                      <a:pt x="192" y="99"/>
                    </a:lnTo>
                    <a:lnTo>
                      <a:pt x="207" y="53"/>
                    </a:lnTo>
                    <a:lnTo>
                      <a:pt x="230" y="0"/>
                    </a:lnTo>
                    <a:lnTo>
                      <a:pt x="241" y="54"/>
                    </a:lnTo>
                    <a:lnTo>
                      <a:pt x="249" y="104"/>
                    </a:lnTo>
                    <a:lnTo>
                      <a:pt x="255" y="142"/>
                    </a:lnTo>
                    <a:lnTo>
                      <a:pt x="261" y="170"/>
                    </a:lnTo>
                    <a:lnTo>
                      <a:pt x="269" y="181"/>
                    </a:lnTo>
                    <a:lnTo>
                      <a:pt x="280" y="174"/>
                    </a:lnTo>
                    <a:lnTo>
                      <a:pt x="297" y="144"/>
                    </a:lnTo>
                    <a:lnTo>
                      <a:pt x="323" y="90"/>
                    </a:lnTo>
                    <a:lnTo>
                      <a:pt x="333" y="128"/>
                    </a:lnTo>
                    <a:lnTo>
                      <a:pt x="344" y="166"/>
                    </a:lnTo>
                    <a:lnTo>
                      <a:pt x="354" y="202"/>
                    </a:lnTo>
                    <a:lnTo>
                      <a:pt x="363" y="240"/>
                    </a:lnTo>
                    <a:lnTo>
                      <a:pt x="372" y="276"/>
                    </a:lnTo>
                    <a:lnTo>
                      <a:pt x="382" y="314"/>
                    </a:lnTo>
                    <a:lnTo>
                      <a:pt x="390" y="351"/>
                    </a:lnTo>
                    <a:lnTo>
                      <a:pt x="401" y="391"/>
                    </a:lnTo>
                    <a:lnTo>
                      <a:pt x="392" y="412"/>
                    </a:lnTo>
                    <a:lnTo>
                      <a:pt x="383" y="429"/>
                    </a:lnTo>
                    <a:lnTo>
                      <a:pt x="369" y="439"/>
                    </a:lnTo>
                    <a:lnTo>
                      <a:pt x="356" y="445"/>
                    </a:lnTo>
                    <a:lnTo>
                      <a:pt x="338" y="443"/>
                    </a:lnTo>
                    <a:lnTo>
                      <a:pt x="320" y="437"/>
                    </a:lnTo>
                    <a:lnTo>
                      <a:pt x="299" y="425"/>
                    </a:lnTo>
                    <a:lnTo>
                      <a:pt x="277" y="411"/>
                    </a:lnTo>
                    <a:lnTo>
                      <a:pt x="260" y="431"/>
                    </a:lnTo>
                    <a:lnTo>
                      <a:pt x="243" y="447"/>
                    </a:lnTo>
                    <a:lnTo>
                      <a:pt x="224" y="454"/>
                    </a:lnTo>
                    <a:lnTo>
                      <a:pt x="205" y="458"/>
                    </a:lnTo>
                    <a:lnTo>
                      <a:pt x="186" y="454"/>
                    </a:lnTo>
                    <a:lnTo>
                      <a:pt x="168" y="445"/>
                    </a:lnTo>
                    <a:lnTo>
                      <a:pt x="150" y="428"/>
                    </a:lnTo>
                    <a:lnTo>
                      <a:pt x="136" y="407"/>
                    </a:lnTo>
                    <a:lnTo>
                      <a:pt x="108" y="420"/>
                    </a:lnTo>
                    <a:lnTo>
                      <a:pt x="87" y="431"/>
                    </a:lnTo>
                    <a:lnTo>
                      <a:pt x="67" y="436"/>
                    </a:lnTo>
                    <a:lnTo>
                      <a:pt x="51" y="437"/>
                    </a:lnTo>
                    <a:lnTo>
                      <a:pt x="36" y="431"/>
                    </a:lnTo>
                    <a:lnTo>
                      <a:pt x="23" y="422"/>
                    </a:lnTo>
                    <a:lnTo>
                      <a:pt x="11" y="406"/>
                    </a:lnTo>
                    <a:lnTo>
                      <a:pt x="0" y="388"/>
                    </a:lnTo>
                    <a:close/>
                  </a:path>
                </a:pathLst>
              </a:custGeom>
              <a:solidFill>
                <a:srgbClr val="FFE0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20" name="Freeform 264"/>
              <p:cNvSpPr>
                <a:spLocks/>
              </p:cNvSpPr>
              <p:nvPr/>
            </p:nvSpPr>
            <p:spPr bwMode="auto">
              <a:xfrm>
                <a:off x="467" y="1501"/>
                <a:ext cx="99" cy="113"/>
              </a:xfrm>
              <a:custGeom>
                <a:avLst/>
                <a:gdLst/>
                <a:ahLst/>
                <a:cxnLst>
                  <a:cxn ang="0">
                    <a:pos x="0" y="380"/>
                  </a:cxn>
                  <a:cxn ang="0">
                    <a:pos x="16" y="338"/>
                  </a:cxn>
                  <a:cxn ang="0">
                    <a:pos x="33" y="297"/>
                  </a:cxn>
                  <a:cxn ang="0">
                    <a:pos x="48" y="259"/>
                  </a:cxn>
                  <a:cxn ang="0">
                    <a:pos x="65" y="221"/>
                  </a:cxn>
                  <a:cxn ang="0">
                    <a:pos x="80" y="183"/>
                  </a:cxn>
                  <a:cxn ang="0">
                    <a:pos x="96" y="146"/>
                  </a:cxn>
                  <a:cxn ang="0">
                    <a:pos x="113" y="106"/>
                  </a:cxn>
                  <a:cxn ang="0">
                    <a:pos x="131" y="67"/>
                  </a:cxn>
                  <a:cxn ang="0">
                    <a:pos x="143" y="146"/>
                  </a:cxn>
                  <a:cxn ang="0">
                    <a:pos x="154" y="192"/>
                  </a:cxn>
                  <a:cxn ang="0">
                    <a:pos x="161" y="208"/>
                  </a:cxn>
                  <a:cxn ang="0">
                    <a:pos x="170" y="200"/>
                  </a:cxn>
                  <a:cxn ang="0">
                    <a:pos x="177" y="170"/>
                  </a:cxn>
                  <a:cxn ang="0">
                    <a:pos x="189" y="125"/>
                  </a:cxn>
                  <a:cxn ang="0">
                    <a:pos x="204" y="66"/>
                  </a:cxn>
                  <a:cxn ang="0">
                    <a:pos x="227" y="0"/>
                  </a:cxn>
                  <a:cxn ang="0">
                    <a:pos x="236" y="66"/>
                  </a:cxn>
                  <a:cxn ang="0">
                    <a:pos x="244" y="124"/>
                  </a:cxn>
                  <a:cxn ang="0">
                    <a:pos x="249" y="171"/>
                  </a:cxn>
                  <a:cxn ang="0">
                    <a:pos x="255" y="203"/>
                  </a:cxn>
                  <a:cxn ang="0">
                    <a:pos x="262" y="214"/>
                  </a:cxn>
                  <a:cxn ang="0">
                    <a:pos x="274" y="203"/>
                  </a:cxn>
                  <a:cxn ang="0">
                    <a:pos x="292" y="162"/>
                  </a:cxn>
                  <a:cxn ang="0">
                    <a:pos x="320" y="90"/>
                  </a:cxn>
                  <a:cxn ang="0">
                    <a:pos x="329" y="126"/>
                  </a:cxn>
                  <a:cxn ang="0">
                    <a:pos x="338" y="164"/>
                  </a:cxn>
                  <a:cxn ang="0">
                    <a:pos x="347" y="200"/>
                  </a:cxn>
                  <a:cxn ang="0">
                    <a:pos x="357" y="237"/>
                  </a:cxn>
                  <a:cxn ang="0">
                    <a:pos x="365" y="272"/>
                  </a:cxn>
                  <a:cxn ang="0">
                    <a:pos x="375" y="308"/>
                  </a:cxn>
                  <a:cxn ang="0">
                    <a:pos x="383" y="345"/>
                  </a:cxn>
                  <a:cxn ang="0">
                    <a:pos x="394" y="384"/>
                  </a:cxn>
                  <a:cxn ang="0">
                    <a:pos x="385" y="404"/>
                  </a:cxn>
                  <a:cxn ang="0">
                    <a:pos x="375" y="420"/>
                  </a:cxn>
                  <a:cxn ang="0">
                    <a:pos x="362" y="430"/>
                  </a:cxn>
                  <a:cxn ang="0">
                    <a:pos x="348" y="435"/>
                  </a:cxn>
                  <a:cxn ang="0">
                    <a:pos x="331" y="432"/>
                  </a:cxn>
                  <a:cxn ang="0">
                    <a:pos x="314" y="426"/>
                  </a:cxn>
                  <a:cxn ang="0">
                    <a:pos x="295" y="414"/>
                  </a:cxn>
                  <a:cxn ang="0">
                    <a:pos x="274" y="397"/>
                  </a:cxn>
                  <a:cxn ang="0">
                    <a:pos x="256" y="421"/>
                  </a:cxn>
                  <a:cxn ang="0">
                    <a:pos x="239" y="438"/>
                  </a:cxn>
                  <a:cxn ang="0">
                    <a:pos x="221" y="449"/>
                  </a:cxn>
                  <a:cxn ang="0">
                    <a:pos x="202" y="453"/>
                  </a:cxn>
                  <a:cxn ang="0">
                    <a:pos x="184" y="448"/>
                  </a:cxn>
                  <a:cxn ang="0">
                    <a:pos x="167" y="437"/>
                  </a:cxn>
                  <a:cxn ang="0">
                    <a:pos x="150" y="420"/>
                  </a:cxn>
                  <a:cxn ang="0">
                    <a:pos x="137" y="397"/>
                  </a:cxn>
                  <a:cxn ang="0">
                    <a:pos x="110" y="412"/>
                  </a:cxn>
                  <a:cxn ang="0">
                    <a:pos x="87" y="424"/>
                  </a:cxn>
                  <a:cxn ang="0">
                    <a:pos x="68" y="429"/>
                  </a:cxn>
                  <a:cxn ang="0">
                    <a:pos x="53" y="430"/>
                  </a:cxn>
                  <a:cxn ang="0">
                    <a:pos x="39" y="425"/>
                  </a:cxn>
                  <a:cxn ang="0">
                    <a:pos x="25" y="415"/>
                  </a:cxn>
                  <a:cxn ang="0">
                    <a:pos x="12" y="399"/>
                  </a:cxn>
                  <a:cxn ang="0">
                    <a:pos x="0" y="380"/>
                  </a:cxn>
                </a:cxnLst>
                <a:rect l="0" t="0" r="r" b="b"/>
                <a:pathLst>
                  <a:path w="394" h="453">
                    <a:moveTo>
                      <a:pt x="0" y="380"/>
                    </a:moveTo>
                    <a:lnTo>
                      <a:pt x="16" y="338"/>
                    </a:lnTo>
                    <a:lnTo>
                      <a:pt x="33" y="297"/>
                    </a:lnTo>
                    <a:lnTo>
                      <a:pt x="48" y="259"/>
                    </a:lnTo>
                    <a:lnTo>
                      <a:pt x="65" y="221"/>
                    </a:lnTo>
                    <a:lnTo>
                      <a:pt x="80" y="183"/>
                    </a:lnTo>
                    <a:lnTo>
                      <a:pt x="96" y="146"/>
                    </a:lnTo>
                    <a:lnTo>
                      <a:pt x="113" y="106"/>
                    </a:lnTo>
                    <a:lnTo>
                      <a:pt x="131" y="67"/>
                    </a:lnTo>
                    <a:lnTo>
                      <a:pt x="143" y="146"/>
                    </a:lnTo>
                    <a:lnTo>
                      <a:pt x="154" y="192"/>
                    </a:lnTo>
                    <a:lnTo>
                      <a:pt x="161" y="208"/>
                    </a:lnTo>
                    <a:lnTo>
                      <a:pt x="170" y="200"/>
                    </a:lnTo>
                    <a:lnTo>
                      <a:pt x="177" y="170"/>
                    </a:lnTo>
                    <a:lnTo>
                      <a:pt x="189" y="125"/>
                    </a:lnTo>
                    <a:lnTo>
                      <a:pt x="204" y="66"/>
                    </a:lnTo>
                    <a:lnTo>
                      <a:pt x="227" y="0"/>
                    </a:lnTo>
                    <a:lnTo>
                      <a:pt x="236" y="66"/>
                    </a:lnTo>
                    <a:lnTo>
                      <a:pt x="244" y="124"/>
                    </a:lnTo>
                    <a:lnTo>
                      <a:pt x="249" y="171"/>
                    </a:lnTo>
                    <a:lnTo>
                      <a:pt x="255" y="203"/>
                    </a:lnTo>
                    <a:lnTo>
                      <a:pt x="262" y="214"/>
                    </a:lnTo>
                    <a:lnTo>
                      <a:pt x="274" y="203"/>
                    </a:lnTo>
                    <a:lnTo>
                      <a:pt x="292" y="162"/>
                    </a:lnTo>
                    <a:lnTo>
                      <a:pt x="320" y="90"/>
                    </a:lnTo>
                    <a:lnTo>
                      <a:pt x="329" y="126"/>
                    </a:lnTo>
                    <a:lnTo>
                      <a:pt x="338" y="164"/>
                    </a:lnTo>
                    <a:lnTo>
                      <a:pt x="347" y="200"/>
                    </a:lnTo>
                    <a:lnTo>
                      <a:pt x="357" y="237"/>
                    </a:lnTo>
                    <a:lnTo>
                      <a:pt x="365" y="272"/>
                    </a:lnTo>
                    <a:lnTo>
                      <a:pt x="375" y="308"/>
                    </a:lnTo>
                    <a:lnTo>
                      <a:pt x="383" y="345"/>
                    </a:lnTo>
                    <a:lnTo>
                      <a:pt x="394" y="384"/>
                    </a:lnTo>
                    <a:lnTo>
                      <a:pt x="385" y="404"/>
                    </a:lnTo>
                    <a:lnTo>
                      <a:pt x="375" y="420"/>
                    </a:lnTo>
                    <a:lnTo>
                      <a:pt x="362" y="430"/>
                    </a:lnTo>
                    <a:lnTo>
                      <a:pt x="348" y="435"/>
                    </a:lnTo>
                    <a:lnTo>
                      <a:pt x="331" y="432"/>
                    </a:lnTo>
                    <a:lnTo>
                      <a:pt x="314" y="426"/>
                    </a:lnTo>
                    <a:lnTo>
                      <a:pt x="295" y="414"/>
                    </a:lnTo>
                    <a:lnTo>
                      <a:pt x="274" y="397"/>
                    </a:lnTo>
                    <a:lnTo>
                      <a:pt x="256" y="421"/>
                    </a:lnTo>
                    <a:lnTo>
                      <a:pt x="239" y="438"/>
                    </a:lnTo>
                    <a:lnTo>
                      <a:pt x="221" y="449"/>
                    </a:lnTo>
                    <a:lnTo>
                      <a:pt x="202" y="453"/>
                    </a:lnTo>
                    <a:lnTo>
                      <a:pt x="184" y="448"/>
                    </a:lnTo>
                    <a:lnTo>
                      <a:pt x="167" y="437"/>
                    </a:lnTo>
                    <a:lnTo>
                      <a:pt x="150" y="420"/>
                    </a:lnTo>
                    <a:lnTo>
                      <a:pt x="137" y="397"/>
                    </a:lnTo>
                    <a:lnTo>
                      <a:pt x="110" y="412"/>
                    </a:lnTo>
                    <a:lnTo>
                      <a:pt x="87" y="424"/>
                    </a:lnTo>
                    <a:lnTo>
                      <a:pt x="68" y="429"/>
                    </a:lnTo>
                    <a:lnTo>
                      <a:pt x="53" y="430"/>
                    </a:lnTo>
                    <a:lnTo>
                      <a:pt x="39" y="425"/>
                    </a:lnTo>
                    <a:lnTo>
                      <a:pt x="25" y="415"/>
                    </a:lnTo>
                    <a:lnTo>
                      <a:pt x="12" y="399"/>
                    </a:lnTo>
                    <a:lnTo>
                      <a:pt x="0" y="380"/>
                    </a:lnTo>
                    <a:close/>
                  </a:path>
                </a:pathLst>
              </a:custGeom>
              <a:solidFill>
                <a:srgbClr val="FFE6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21" name="Freeform 265"/>
              <p:cNvSpPr>
                <a:spLocks/>
              </p:cNvSpPr>
              <p:nvPr/>
            </p:nvSpPr>
            <p:spPr bwMode="auto">
              <a:xfrm>
                <a:off x="468" y="1501"/>
                <a:ext cx="97" cy="112"/>
              </a:xfrm>
              <a:custGeom>
                <a:avLst/>
                <a:gdLst/>
                <a:ahLst/>
                <a:cxnLst>
                  <a:cxn ang="0">
                    <a:pos x="0" y="376"/>
                  </a:cxn>
                  <a:cxn ang="0">
                    <a:pos x="16" y="335"/>
                  </a:cxn>
                  <a:cxn ang="0">
                    <a:pos x="33" y="297"/>
                  </a:cxn>
                  <a:cxn ang="0">
                    <a:pos x="48" y="261"/>
                  </a:cxn>
                  <a:cxn ang="0">
                    <a:pos x="64" y="225"/>
                  </a:cxn>
                  <a:cxn ang="0">
                    <a:pos x="78" y="187"/>
                  </a:cxn>
                  <a:cxn ang="0">
                    <a:pos x="94" y="149"/>
                  </a:cxn>
                  <a:cxn ang="0">
                    <a:pos x="110" y="109"/>
                  </a:cxn>
                  <a:cxn ang="0">
                    <a:pos x="128" y="69"/>
                  </a:cxn>
                  <a:cxn ang="0">
                    <a:pos x="140" y="168"/>
                  </a:cxn>
                  <a:cxn ang="0">
                    <a:pos x="150" y="227"/>
                  </a:cxn>
                  <a:cxn ang="0">
                    <a:pos x="157" y="250"/>
                  </a:cxn>
                  <a:cxn ang="0">
                    <a:pos x="164" y="243"/>
                  </a:cxn>
                  <a:cxn ang="0">
                    <a:pos x="172" y="209"/>
                  </a:cxn>
                  <a:cxn ang="0">
                    <a:pos x="184" y="154"/>
                  </a:cxn>
                  <a:cxn ang="0">
                    <a:pos x="198" y="83"/>
                  </a:cxn>
                  <a:cxn ang="0">
                    <a:pos x="221" y="0"/>
                  </a:cxn>
                  <a:cxn ang="0">
                    <a:pos x="231" y="78"/>
                  </a:cxn>
                  <a:cxn ang="0">
                    <a:pos x="238" y="148"/>
                  </a:cxn>
                  <a:cxn ang="0">
                    <a:pos x="243" y="204"/>
                  </a:cxn>
                  <a:cxn ang="0">
                    <a:pos x="249" y="242"/>
                  </a:cxn>
                  <a:cxn ang="0">
                    <a:pos x="255" y="253"/>
                  </a:cxn>
                  <a:cxn ang="0">
                    <a:pos x="269" y="236"/>
                  </a:cxn>
                  <a:cxn ang="0">
                    <a:pos x="288" y="183"/>
                  </a:cxn>
                  <a:cxn ang="0">
                    <a:pos x="317" y="94"/>
                  </a:cxn>
                  <a:cxn ang="0">
                    <a:pos x="326" y="130"/>
                  </a:cxn>
                  <a:cxn ang="0">
                    <a:pos x="335" y="168"/>
                  </a:cxn>
                  <a:cxn ang="0">
                    <a:pos x="344" y="203"/>
                  </a:cxn>
                  <a:cxn ang="0">
                    <a:pos x="352" y="238"/>
                  </a:cxn>
                  <a:cxn ang="0">
                    <a:pos x="360" y="272"/>
                  </a:cxn>
                  <a:cxn ang="0">
                    <a:pos x="368" y="308"/>
                  </a:cxn>
                  <a:cxn ang="0">
                    <a:pos x="377" y="345"/>
                  </a:cxn>
                  <a:cxn ang="0">
                    <a:pos x="388" y="384"/>
                  </a:cxn>
                  <a:cxn ang="0">
                    <a:pos x="378" y="404"/>
                  </a:cxn>
                  <a:cxn ang="0">
                    <a:pos x="368" y="420"/>
                  </a:cxn>
                  <a:cxn ang="0">
                    <a:pos x="355" y="429"/>
                  </a:cxn>
                  <a:cxn ang="0">
                    <a:pos x="342" y="432"/>
                  </a:cxn>
                  <a:cxn ang="0">
                    <a:pos x="326" y="429"/>
                  </a:cxn>
                  <a:cxn ang="0">
                    <a:pos x="309" y="420"/>
                  </a:cxn>
                  <a:cxn ang="0">
                    <a:pos x="289" y="405"/>
                  </a:cxn>
                  <a:cxn ang="0">
                    <a:pos x="271" y="387"/>
                  </a:cxn>
                  <a:cxn ang="0">
                    <a:pos x="253" y="413"/>
                  </a:cxn>
                  <a:cxn ang="0">
                    <a:pos x="236" y="432"/>
                  </a:cxn>
                  <a:cxn ang="0">
                    <a:pos x="218" y="443"/>
                  </a:cxn>
                  <a:cxn ang="0">
                    <a:pos x="199" y="448"/>
                  </a:cxn>
                  <a:cxn ang="0">
                    <a:pos x="181" y="443"/>
                  </a:cxn>
                  <a:cxn ang="0">
                    <a:pos x="164" y="432"/>
                  </a:cxn>
                  <a:cxn ang="0">
                    <a:pos x="147" y="413"/>
                  </a:cxn>
                  <a:cxn ang="0">
                    <a:pos x="134" y="387"/>
                  </a:cxn>
                  <a:cxn ang="0">
                    <a:pos x="107" y="404"/>
                  </a:cxn>
                  <a:cxn ang="0">
                    <a:pos x="85" y="418"/>
                  </a:cxn>
                  <a:cxn ang="0">
                    <a:pos x="66" y="425"/>
                  </a:cxn>
                  <a:cxn ang="0">
                    <a:pos x="51" y="427"/>
                  </a:cxn>
                  <a:cxn ang="0">
                    <a:pos x="37" y="422"/>
                  </a:cxn>
                  <a:cxn ang="0">
                    <a:pos x="25" y="413"/>
                  </a:cxn>
                  <a:cxn ang="0">
                    <a:pos x="13" y="397"/>
                  </a:cxn>
                  <a:cxn ang="0">
                    <a:pos x="0" y="376"/>
                  </a:cxn>
                </a:cxnLst>
                <a:rect l="0" t="0" r="r" b="b"/>
                <a:pathLst>
                  <a:path w="388" h="448">
                    <a:moveTo>
                      <a:pt x="0" y="376"/>
                    </a:moveTo>
                    <a:lnTo>
                      <a:pt x="16" y="335"/>
                    </a:lnTo>
                    <a:lnTo>
                      <a:pt x="33" y="297"/>
                    </a:lnTo>
                    <a:lnTo>
                      <a:pt x="48" y="261"/>
                    </a:lnTo>
                    <a:lnTo>
                      <a:pt x="64" y="225"/>
                    </a:lnTo>
                    <a:lnTo>
                      <a:pt x="78" y="187"/>
                    </a:lnTo>
                    <a:lnTo>
                      <a:pt x="94" y="149"/>
                    </a:lnTo>
                    <a:lnTo>
                      <a:pt x="110" y="109"/>
                    </a:lnTo>
                    <a:lnTo>
                      <a:pt x="128" y="69"/>
                    </a:lnTo>
                    <a:lnTo>
                      <a:pt x="140" y="168"/>
                    </a:lnTo>
                    <a:lnTo>
                      <a:pt x="150" y="227"/>
                    </a:lnTo>
                    <a:lnTo>
                      <a:pt x="157" y="250"/>
                    </a:lnTo>
                    <a:lnTo>
                      <a:pt x="164" y="243"/>
                    </a:lnTo>
                    <a:lnTo>
                      <a:pt x="172" y="209"/>
                    </a:lnTo>
                    <a:lnTo>
                      <a:pt x="184" y="154"/>
                    </a:lnTo>
                    <a:lnTo>
                      <a:pt x="198" y="83"/>
                    </a:lnTo>
                    <a:lnTo>
                      <a:pt x="221" y="0"/>
                    </a:lnTo>
                    <a:lnTo>
                      <a:pt x="231" y="78"/>
                    </a:lnTo>
                    <a:lnTo>
                      <a:pt x="238" y="148"/>
                    </a:lnTo>
                    <a:lnTo>
                      <a:pt x="243" y="204"/>
                    </a:lnTo>
                    <a:lnTo>
                      <a:pt x="249" y="242"/>
                    </a:lnTo>
                    <a:lnTo>
                      <a:pt x="255" y="253"/>
                    </a:lnTo>
                    <a:lnTo>
                      <a:pt x="269" y="236"/>
                    </a:lnTo>
                    <a:lnTo>
                      <a:pt x="288" y="183"/>
                    </a:lnTo>
                    <a:lnTo>
                      <a:pt x="317" y="94"/>
                    </a:lnTo>
                    <a:lnTo>
                      <a:pt x="326" y="130"/>
                    </a:lnTo>
                    <a:lnTo>
                      <a:pt x="335" y="168"/>
                    </a:lnTo>
                    <a:lnTo>
                      <a:pt x="344" y="203"/>
                    </a:lnTo>
                    <a:lnTo>
                      <a:pt x="352" y="238"/>
                    </a:lnTo>
                    <a:lnTo>
                      <a:pt x="360" y="272"/>
                    </a:lnTo>
                    <a:lnTo>
                      <a:pt x="368" y="308"/>
                    </a:lnTo>
                    <a:lnTo>
                      <a:pt x="377" y="345"/>
                    </a:lnTo>
                    <a:lnTo>
                      <a:pt x="388" y="384"/>
                    </a:lnTo>
                    <a:lnTo>
                      <a:pt x="378" y="404"/>
                    </a:lnTo>
                    <a:lnTo>
                      <a:pt x="368" y="420"/>
                    </a:lnTo>
                    <a:lnTo>
                      <a:pt x="355" y="429"/>
                    </a:lnTo>
                    <a:lnTo>
                      <a:pt x="342" y="432"/>
                    </a:lnTo>
                    <a:lnTo>
                      <a:pt x="326" y="429"/>
                    </a:lnTo>
                    <a:lnTo>
                      <a:pt x="309" y="420"/>
                    </a:lnTo>
                    <a:lnTo>
                      <a:pt x="289" y="405"/>
                    </a:lnTo>
                    <a:lnTo>
                      <a:pt x="271" y="387"/>
                    </a:lnTo>
                    <a:lnTo>
                      <a:pt x="253" y="413"/>
                    </a:lnTo>
                    <a:lnTo>
                      <a:pt x="236" y="432"/>
                    </a:lnTo>
                    <a:lnTo>
                      <a:pt x="218" y="443"/>
                    </a:lnTo>
                    <a:lnTo>
                      <a:pt x="199" y="448"/>
                    </a:lnTo>
                    <a:lnTo>
                      <a:pt x="181" y="443"/>
                    </a:lnTo>
                    <a:lnTo>
                      <a:pt x="164" y="432"/>
                    </a:lnTo>
                    <a:lnTo>
                      <a:pt x="147" y="413"/>
                    </a:lnTo>
                    <a:lnTo>
                      <a:pt x="134" y="387"/>
                    </a:lnTo>
                    <a:lnTo>
                      <a:pt x="107" y="404"/>
                    </a:lnTo>
                    <a:lnTo>
                      <a:pt x="85" y="418"/>
                    </a:lnTo>
                    <a:lnTo>
                      <a:pt x="66" y="425"/>
                    </a:lnTo>
                    <a:lnTo>
                      <a:pt x="51" y="427"/>
                    </a:lnTo>
                    <a:lnTo>
                      <a:pt x="37" y="422"/>
                    </a:lnTo>
                    <a:lnTo>
                      <a:pt x="25" y="413"/>
                    </a:lnTo>
                    <a:lnTo>
                      <a:pt x="13" y="397"/>
                    </a:lnTo>
                    <a:lnTo>
                      <a:pt x="0" y="376"/>
                    </a:lnTo>
                    <a:close/>
                  </a:path>
                </a:pathLst>
              </a:custGeom>
              <a:solidFill>
                <a:srgbClr val="FFEB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22" name="Freeform 266"/>
              <p:cNvSpPr>
                <a:spLocks/>
              </p:cNvSpPr>
              <p:nvPr/>
            </p:nvSpPr>
            <p:spPr bwMode="auto">
              <a:xfrm>
                <a:off x="469" y="1501"/>
                <a:ext cx="95" cy="111"/>
              </a:xfrm>
              <a:custGeom>
                <a:avLst/>
                <a:gdLst/>
                <a:ahLst/>
                <a:cxnLst>
                  <a:cxn ang="0">
                    <a:pos x="0" y="373"/>
                  </a:cxn>
                  <a:cxn ang="0">
                    <a:pos x="16" y="331"/>
                  </a:cxn>
                  <a:cxn ang="0">
                    <a:pos x="32" y="293"/>
                  </a:cxn>
                  <a:cxn ang="0">
                    <a:pos x="46" y="257"/>
                  </a:cxn>
                  <a:cxn ang="0">
                    <a:pos x="62" y="222"/>
                  </a:cxn>
                  <a:cxn ang="0">
                    <a:pos x="77" y="185"/>
                  </a:cxn>
                  <a:cxn ang="0">
                    <a:pos x="92" y="150"/>
                  </a:cxn>
                  <a:cxn ang="0">
                    <a:pos x="107" y="112"/>
                  </a:cxn>
                  <a:cxn ang="0">
                    <a:pos x="124" y="74"/>
                  </a:cxn>
                  <a:cxn ang="0">
                    <a:pos x="136" y="190"/>
                  </a:cxn>
                  <a:cxn ang="0">
                    <a:pos x="145" y="260"/>
                  </a:cxn>
                  <a:cxn ang="0">
                    <a:pos x="152" y="288"/>
                  </a:cxn>
                  <a:cxn ang="0">
                    <a:pos x="159" y="281"/>
                  </a:cxn>
                  <a:cxn ang="0">
                    <a:pos x="166" y="241"/>
                  </a:cxn>
                  <a:cxn ang="0">
                    <a:pos x="179" y="178"/>
                  </a:cxn>
                  <a:cxn ang="0">
                    <a:pos x="194" y="94"/>
                  </a:cxn>
                  <a:cxn ang="0">
                    <a:pos x="217" y="0"/>
                  </a:cxn>
                  <a:cxn ang="0">
                    <a:pos x="226" y="92"/>
                  </a:cxn>
                  <a:cxn ang="0">
                    <a:pos x="232" y="173"/>
                  </a:cxn>
                  <a:cxn ang="0">
                    <a:pos x="236" y="236"/>
                  </a:cxn>
                  <a:cxn ang="0">
                    <a:pos x="242" y="277"/>
                  </a:cxn>
                  <a:cxn ang="0">
                    <a:pos x="248" y="288"/>
                  </a:cxn>
                  <a:cxn ang="0">
                    <a:pos x="261" y="265"/>
                  </a:cxn>
                  <a:cxn ang="0">
                    <a:pos x="282" y="202"/>
                  </a:cxn>
                  <a:cxn ang="0">
                    <a:pos x="313" y="93"/>
                  </a:cxn>
                  <a:cxn ang="0">
                    <a:pos x="322" y="128"/>
                  </a:cxn>
                  <a:cxn ang="0">
                    <a:pos x="330" y="165"/>
                  </a:cxn>
                  <a:cxn ang="0">
                    <a:pos x="338" y="200"/>
                  </a:cxn>
                  <a:cxn ang="0">
                    <a:pos x="346" y="235"/>
                  </a:cxn>
                  <a:cxn ang="0">
                    <a:pos x="353" y="269"/>
                  </a:cxn>
                  <a:cxn ang="0">
                    <a:pos x="361" y="305"/>
                  </a:cxn>
                  <a:cxn ang="0">
                    <a:pos x="369" y="342"/>
                  </a:cxn>
                  <a:cxn ang="0">
                    <a:pos x="380" y="381"/>
                  </a:cxn>
                  <a:cxn ang="0">
                    <a:pos x="370" y="400"/>
                  </a:cxn>
                  <a:cxn ang="0">
                    <a:pos x="361" y="415"/>
                  </a:cxn>
                  <a:cxn ang="0">
                    <a:pos x="347" y="422"/>
                  </a:cxn>
                  <a:cxn ang="0">
                    <a:pos x="334" y="424"/>
                  </a:cxn>
                  <a:cxn ang="0">
                    <a:pos x="318" y="419"/>
                  </a:cxn>
                  <a:cxn ang="0">
                    <a:pos x="302" y="410"/>
                  </a:cxn>
                  <a:cxn ang="0">
                    <a:pos x="284" y="394"/>
                  </a:cxn>
                  <a:cxn ang="0">
                    <a:pos x="267" y="373"/>
                  </a:cxn>
                  <a:cxn ang="0">
                    <a:pos x="249" y="402"/>
                  </a:cxn>
                  <a:cxn ang="0">
                    <a:pos x="232" y="424"/>
                  </a:cxn>
                  <a:cxn ang="0">
                    <a:pos x="214" y="438"/>
                  </a:cxn>
                  <a:cxn ang="0">
                    <a:pos x="195" y="443"/>
                  </a:cxn>
                  <a:cxn ang="0">
                    <a:pos x="177" y="438"/>
                  </a:cxn>
                  <a:cxn ang="0">
                    <a:pos x="160" y="426"/>
                  </a:cxn>
                  <a:cxn ang="0">
                    <a:pos x="143" y="405"/>
                  </a:cxn>
                  <a:cxn ang="0">
                    <a:pos x="130" y="377"/>
                  </a:cxn>
                  <a:cxn ang="0">
                    <a:pos x="103" y="395"/>
                  </a:cxn>
                  <a:cxn ang="0">
                    <a:pos x="81" y="410"/>
                  </a:cxn>
                  <a:cxn ang="0">
                    <a:pos x="63" y="418"/>
                  </a:cxn>
                  <a:cxn ang="0">
                    <a:pos x="50" y="422"/>
                  </a:cxn>
                  <a:cxn ang="0">
                    <a:pos x="36" y="418"/>
                  </a:cxn>
                  <a:cxn ang="0">
                    <a:pos x="24" y="411"/>
                  </a:cxn>
                  <a:cxn ang="0">
                    <a:pos x="12" y="395"/>
                  </a:cxn>
                  <a:cxn ang="0">
                    <a:pos x="0" y="373"/>
                  </a:cxn>
                </a:cxnLst>
                <a:rect l="0" t="0" r="r" b="b"/>
                <a:pathLst>
                  <a:path w="380" h="443">
                    <a:moveTo>
                      <a:pt x="0" y="373"/>
                    </a:moveTo>
                    <a:lnTo>
                      <a:pt x="16" y="331"/>
                    </a:lnTo>
                    <a:lnTo>
                      <a:pt x="32" y="293"/>
                    </a:lnTo>
                    <a:lnTo>
                      <a:pt x="46" y="257"/>
                    </a:lnTo>
                    <a:lnTo>
                      <a:pt x="62" y="222"/>
                    </a:lnTo>
                    <a:lnTo>
                      <a:pt x="77" y="185"/>
                    </a:lnTo>
                    <a:lnTo>
                      <a:pt x="92" y="150"/>
                    </a:lnTo>
                    <a:lnTo>
                      <a:pt x="107" y="112"/>
                    </a:lnTo>
                    <a:lnTo>
                      <a:pt x="124" y="74"/>
                    </a:lnTo>
                    <a:lnTo>
                      <a:pt x="136" y="190"/>
                    </a:lnTo>
                    <a:lnTo>
                      <a:pt x="145" y="260"/>
                    </a:lnTo>
                    <a:lnTo>
                      <a:pt x="152" y="288"/>
                    </a:lnTo>
                    <a:lnTo>
                      <a:pt x="159" y="281"/>
                    </a:lnTo>
                    <a:lnTo>
                      <a:pt x="166" y="241"/>
                    </a:lnTo>
                    <a:lnTo>
                      <a:pt x="179" y="178"/>
                    </a:lnTo>
                    <a:lnTo>
                      <a:pt x="194" y="94"/>
                    </a:lnTo>
                    <a:lnTo>
                      <a:pt x="217" y="0"/>
                    </a:lnTo>
                    <a:lnTo>
                      <a:pt x="226" y="92"/>
                    </a:lnTo>
                    <a:lnTo>
                      <a:pt x="232" y="173"/>
                    </a:lnTo>
                    <a:lnTo>
                      <a:pt x="236" y="236"/>
                    </a:lnTo>
                    <a:lnTo>
                      <a:pt x="242" y="277"/>
                    </a:lnTo>
                    <a:lnTo>
                      <a:pt x="248" y="288"/>
                    </a:lnTo>
                    <a:lnTo>
                      <a:pt x="261" y="265"/>
                    </a:lnTo>
                    <a:lnTo>
                      <a:pt x="282" y="202"/>
                    </a:lnTo>
                    <a:lnTo>
                      <a:pt x="313" y="93"/>
                    </a:lnTo>
                    <a:lnTo>
                      <a:pt x="322" y="128"/>
                    </a:lnTo>
                    <a:lnTo>
                      <a:pt x="330" y="165"/>
                    </a:lnTo>
                    <a:lnTo>
                      <a:pt x="338" y="200"/>
                    </a:lnTo>
                    <a:lnTo>
                      <a:pt x="346" y="235"/>
                    </a:lnTo>
                    <a:lnTo>
                      <a:pt x="353" y="269"/>
                    </a:lnTo>
                    <a:lnTo>
                      <a:pt x="361" y="305"/>
                    </a:lnTo>
                    <a:lnTo>
                      <a:pt x="369" y="342"/>
                    </a:lnTo>
                    <a:lnTo>
                      <a:pt x="380" y="381"/>
                    </a:lnTo>
                    <a:lnTo>
                      <a:pt x="370" y="400"/>
                    </a:lnTo>
                    <a:lnTo>
                      <a:pt x="361" y="415"/>
                    </a:lnTo>
                    <a:lnTo>
                      <a:pt x="347" y="422"/>
                    </a:lnTo>
                    <a:lnTo>
                      <a:pt x="334" y="424"/>
                    </a:lnTo>
                    <a:lnTo>
                      <a:pt x="318" y="419"/>
                    </a:lnTo>
                    <a:lnTo>
                      <a:pt x="302" y="410"/>
                    </a:lnTo>
                    <a:lnTo>
                      <a:pt x="284" y="394"/>
                    </a:lnTo>
                    <a:lnTo>
                      <a:pt x="267" y="373"/>
                    </a:lnTo>
                    <a:lnTo>
                      <a:pt x="249" y="402"/>
                    </a:lnTo>
                    <a:lnTo>
                      <a:pt x="232" y="424"/>
                    </a:lnTo>
                    <a:lnTo>
                      <a:pt x="214" y="438"/>
                    </a:lnTo>
                    <a:lnTo>
                      <a:pt x="195" y="443"/>
                    </a:lnTo>
                    <a:lnTo>
                      <a:pt x="177" y="438"/>
                    </a:lnTo>
                    <a:lnTo>
                      <a:pt x="160" y="426"/>
                    </a:lnTo>
                    <a:lnTo>
                      <a:pt x="143" y="405"/>
                    </a:lnTo>
                    <a:lnTo>
                      <a:pt x="130" y="377"/>
                    </a:lnTo>
                    <a:lnTo>
                      <a:pt x="103" y="395"/>
                    </a:lnTo>
                    <a:lnTo>
                      <a:pt x="81" y="410"/>
                    </a:lnTo>
                    <a:lnTo>
                      <a:pt x="63" y="418"/>
                    </a:lnTo>
                    <a:lnTo>
                      <a:pt x="50" y="422"/>
                    </a:lnTo>
                    <a:lnTo>
                      <a:pt x="36" y="418"/>
                    </a:lnTo>
                    <a:lnTo>
                      <a:pt x="24" y="411"/>
                    </a:lnTo>
                    <a:lnTo>
                      <a:pt x="12" y="395"/>
                    </a:lnTo>
                    <a:lnTo>
                      <a:pt x="0" y="373"/>
                    </a:lnTo>
                    <a:close/>
                  </a:path>
                </a:pathLst>
              </a:custGeom>
              <a:solidFill>
                <a:srgbClr val="FFF0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23" name="Freeform 267"/>
              <p:cNvSpPr>
                <a:spLocks noEditPoints="1"/>
              </p:cNvSpPr>
              <p:nvPr/>
            </p:nvSpPr>
            <p:spPr bwMode="auto">
              <a:xfrm>
                <a:off x="502" y="2061"/>
                <a:ext cx="30" cy="161"/>
              </a:xfrm>
              <a:custGeom>
                <a:avLst/>
                <a:gdLst/>
                <a:ahLst/>
                <a:cxnLst>
                  <a:cxn ang="0">
                    <a:pos x="49" y="383"/>
                  </a:cxn>
                  <a:cxn ang="0">
                    <a:pos x="45" y="340"/>
                  </a:cxn>
                  <a:cxn ang="0">
                    <a:pos x="40" y="311"/>
                  </a:cxn>
                  <a:cxn ang="0">
                    <a:pos x="35" y="285"/>
                  </a:cxn>
                  <a:cxn ang="0">
                    <a:pos x="26" y="273"/>
                  </a:cxn>
                  <a:cxn ang="0">
                    <a:pos x="17" y="284"/>
                  </a:cxn>
                  <a:cxn ang="0">
                    <a:pos x="13" y="302"/>
                  </a:cxn>
                  <a:cxn ang="0">
                    <a:pos x="13" y="324"/>
                  </a:cxn>
                  <a:cxn ang="0">
                    <a:pos x="13" y="353"/>
                  </a:cxn>
                  <a:cxn ang="0">
                    <a:pos x="13" y="376"/>
                  </a:cxn>
                  <a:cxn ang="0">
                    <a:pos x="13" y="404"/>
                  </a:cxn>
                  <a:cxn ang="0">
                    <a:pos x="53" y="414"/>
                  </a:cxn>
                  <a:cxn ang="0">
                    <a:pos x="115" y="633"/>
                  </a:cxn>
                  <a:cxn ang="0">
                    <a:pos x="110" y="611"/>
                  </a:cxn>
                  <a:cxn ang="0">
                    <a:pos x="23" y="605"/>
                  </a:cxn>
                  <a:cxn ang="0">
                    <a:pos x="6" y="619"/>
                  </a:cxn>
                  <a:cxn ang="0">
                    <a:pos x="6" y="647"/>
                  </a:cxn>
                  <a:cxn ang="0">
                    <a:pos x="0" y="203"/>
                  </a:cxn>
                  <a:cxn ang="0">
                    <a:pos x="1" y="163"/>
                  </a:cxn>
                  <a:cxn ang="0">
                    <a:pos x="2" y="128"/>
                  </a:cxn>
                  <a:cxn ang="0">
                    <a:pos x="6" y="106"/>
                  </a:cxn>
                  <a:cxn ang="0">
                    <a:pos x="13" y="88"/>
                  </a:cxn>
                  <a:cxn ang="0">
                    <a:pos x="28" y="94"/>
                  </a:cxn>
                  <a:cxn ang="0">
                    <a:pos x="36" y="120"/>
                  </a:cxn>
                  <a:cxn ang="0">
                    <a:pos x="42" y="152"/>
                  </a:cxn>
                  <a:cxn ang="0">
                    <a:pos x="47" y="192"/>
                  </a:cxn>
                  <a:cxn ang="0">
                    <a:pos x="53" y="190"/>
                  </a:cxn>
                  <a:cxn ang="0">
                    <a:pos x="59" y="163"/>
                  </a:cxn>
                  <a:cxn ang="0">
                    <a:pos x="70" y="140"/>
                  </a:cxn>
                  <a:cxn ang="0">
                    <a:pos x="77" y="113"/>
                  </a:cxn>
                  <a:cxn ang="0">
                    <a:pos x="88" y="88"/>
                  </a:cxn>
                  <a:cxn ang="0">
                    <a:pos x="100" y="61"/>
                  </a:cxn>
                  <a:cxn ang="0">
                    <a:pos x="110" y="34"/>
                  </a:cxn>
                  <a:cxn ang="0">
                    <a:pos x="114" y="8"/>
                  </a:cxn>
                  <a:cxn ang="0">
                    <a:pos x="120" y="284"/>
                  </a:cxn>
                  <a:cxn ang="0">
                    <a:pos x="112" y="268"/>
                  </a:cxn>
                  <a:cxn ang="0">
                    <a:pos x="109" y="254"/>
                  </a:cxn>
                  <a:cxn ang="0">
                    <a:pos x="98" y="261"/>
                  </a:cxn>
                  <a:cxn ang="0">
                    <a:pos x="88" y="279"/>
                  </a:cxn>
                  <a:cxn ang="0">
                    <a:pos x="78" y="307"/>
                  </a:cxn>
                  <a:cxn ang="0">
                    <a:pos x="69" y="340"/>
                  </a:cxn>
                  <a:cxn ang="0">
                    <a:pos x="63" y="380"/>
                  </a:cxn>
                  <a:cxn ang="0">
                    <a:pos x="105" y="410"/>
                  </a:cxn>
                  <a:cxn ang="0">
                    <a:pos x="114" y="390"/>
                  </a:cxn>
                  <a:cxn ang="0">
                    <a:pos x="115" y="373"/>
                  </a:cxn>
                  <a:cxn ang="0">
                    <a:pos x="120" y="645"/>
                  </a:cxn>
                </a:cxnLst>
                <a:rect l="0" t="0" r="r" b="b"/>
                <a:pathLst>
                  <a:path w="120" h="647">
                    <a:moveTo>
                      <a:pt x="53" y="414"/>
                    </a:moveTo>
                    <a:lnTo>
                      <a:pt x="51" y="397"/>
                    </a:lnTo>
                    <a:lnTo>
                      <a:pt x="49" y="383"/>
                    </a:lnTo>
                    <a:lnTo>
                      <a:pt x="48" y="367"/>
                    </a:lnTo>
                    <a:lnTo>
                      <a:pt x="47" y="355"/>
                    </a:lnTo>
                    <a:lnTo>
                      <a:pt x="45" y="340"/>
                    </a:lnTo>
                    <a:lnTo>
                      <a:pt x="43" y="329"/>
                    </a:lnTo>
                    <a:lnTo>
                      <a:pt x="41" y="318"/>
                    </a:lnTo>
                    <a:lnTo>
                      <a:pt x="40" y="311"/>
                    </a:lnTo>
                    <a:lnTo>
                      <a:pt x="37" y="300"/>
                    </a:lnTo>
                    <a:lnTo>
                      <a:pt x="36" y="293"/>
                    </a:lnTo>
                    <a:lnTo>
                      <a:pt x="35" y="285"/>
                    </a:lnTo>
                    <a:lnTo>
                      <a:pt x="34" y="282"/>
                    </a:lnTo>
                    <a:lnTo>
                      <a:pt x="30" y="275"/>
                    </a:lnTo>
                    <a:lnTo>
                      <a:pt x="26" y="273"/>
                    </a:lnTo>
                    <a:lnTo>
                      <a:pt x="21" y="273"/>
                    </a:lnTo>
                    <a:lnTo>
                      <a:pt x="18" y="278"/>
                    </a:lnTo>
                    <a:lnTo>
                      <a:pt x="17" y="284"/>
                    </a:lnTo>
                    <a:lnTo>
                      <a:pt x="17" y="294"/>
                    </a:lnTo>
                    <a:lnTo>
                      <a:pt x="14" y="298"/>
                    </a:lnTo>
                    <a:lnTo>
                      <a:pt x="13" y="302"/>
                    </a:lnTo>
                    <a:lnTo>
                      <a:pt x="13" y="308"/>
                    </a:lnTo>
                    <a:lnTo>
                      <a:pt x="13" y="317"/>
                    </a:lnTo>
                    <a:lnTo>
                      <a:pt x="13" y="324"/>
                    </a:lnTo>
                    <a:lnTo>
                      <a:pt x="13" y="333"/>
                    </a:lnTo>
                    <a:lnTo>
                      <a:pt x="13" y="342"/>
                    </a:lnTo>
                    <a:lnTo>
                      <a:pt x="13" y="353"/>
                    </a:lnTo>
                    <a:lnTo>
                      <a:pt x="13" y="361"/>
                    </a:lnTo>
                    <a:lnTo>
                      <a:pt x="13" y="369"/>
                    </a:lnTo>
                    <a:lnTo>
                      <a:pt x="13" y="376"/>
                    </a:lnTo>
                    <a:lnTo>
                      <a:pt x="13" y="384"/>
                    </a:lnTo>
                    <a:lnTo>
                      <a:pt x="13" y="395"/>
                    </a:lnTo>
                    <a:lnTo>
                      <a:pt x="13" y="404"/>
                    </a:lnTo>
                    <a:lnTo>
                      <a:pt x="18" y="413"/>
                    </a:lnTo>
                    <a:lnTo>
                      <a:pt x="23" y="418"/>
                    </a:lnTo>
                    <a:lnTo>
                      <a:pt x="53" y="414"/>
                    </a:lnTo>
                    <a:close/>
                    <a:moveTo>
                      <a:pt x="120" y="645"/>
                    </a:moveTo>
                    <a:lnTo>
                      <a:pt x="116" y="645"/>
                    </a:lnTo>
                    <a:lnTo>
                      <a:pt x="115" y="633"/>
                    </a:lnTo>
                    <a:lnTo>
                      <a:pt x="114" y="624"/>
                    </a:lnTo>
                    <a:lnTo>
                      <a:pt x="111" y="616"/>
                    </a:lnTo>
                    <a:lnTo>
                      <a:pt x="110" y="611"/>
                    </a:lnTo>
                    <a:lnTo>
                      <a:pt x="105" y="603"/>
                    </a:lnTo>
                    <a:lnTo>
                      <a:pt x="97" y="601"/>
                    </a:lnTo>
                    <a:lnTo>
                      <a:pt x="23" y="605"/>
                    </a:lnTo>
                    <a:lnTo>
                      <a:pt x="14" y="606"/>
                    </a:lnTo>
                    <a:lnTo>
                      <a:pt x="9" y="614"/>
                    </a:lnTo>
                    <a:lnTo>
                      <a:pt x="6" y="619"/>
                    </a:lnTo>
                    <a:lnTo>
                      <a:pt x="6" y="626"/>
                    </a:lnTo>
                    <a:lnTo>
                      <a:pt x="6" y="635"/>
                    </a:lnTo>
                    <a:lnTo>
                      <a:pt x="6" y="647"/>
                    </a:lnTo>
                    <a:lnTo>
                      <a:pt x="0" y="647"/>
                    </a:lnTo>
                    <a:lnTo>
                      <a:pt x="0" y="220"/>
                    </a:lnTo>
                    <a:lnTo>
                      <a:pt x="0" y="203"/>
                    </a:lnTo>
                    <a:lnTo>
                      <a:pt x="0" y="188"/>
                    </a:lnTo>
                    <a:lnTo>
                      <a:pt x="0" y="174"/>
                    </a:lnTo>
                    <a:lnTo>
                      <a:pt x="1" y="163"/>
                    </a:lnTo>
                    <a:lnTo>
                      <a:pt x="1" y="150"/>
                    </a:lnTo>
                    <a:lnTo>
                      <a:pt x="2" y="139"/>
                    </a:lnTo>
                    <a:lnTo>
                      <a:pt x="2" y="128"/>
                    </a:lnTo>
                    <a:lnTo>
                      <a:pt x="3" y="120"/>
                    </a:lnTo>
                    <a:lnTo>
                      <a:pt x="3" y="112"/>
                    </a:lnTo>
                    <a:lnTo>
                      <a:pt x="6" y="106"/>
                    </a:lnTo>
                    <a:lnTo>
                      <a:pt x="7" y="99"/>
                    </a:lnTo>
                    <a:lnTo>
                      <a:pt x="9" y="95"/>
                    </a:lnTo>
                    <a:lnTo>
                      <a:pt x="13" y="88"/>
                    </a:lnTo>
                    <a:lnTo>
                      <a:pt x="19" y="86"/>
                    </a:lnTo>
                    <a:lnTo>
                      <a:pt x="23" y="88"/>
                    </a:lnTo>
                    <a:lnTo>
                      <a:pt x="28" y="94"/>
                    </a:lnTo>
                    <a:lnTo>
                      <a:pt x="31" y="101"/>
                    </a:lnTo>
                    <a:lnTo>
                      <a:pt x="36" y="113"/>
                    </a:lnTo>
                    <a:lnTo>
                      <a:pt x="36" y="120"/>
                    </a:lnTo>
                    <a:lnTo>
                      <a:pt x="38" y="130"/>
                    </a:lnTo>
                    <a:lnTo>
                      <a:pt x="40" y="140"/>
                    </a:lnTo>
                    <a:lnTo>
                      <a:pt x="42" y="152"/>
                    </a:lnTo>
                    <a:lnTo>
                      <a:pt x="43" y="163"/>
                    </a:lnTo>
                    <a:lnTo>
                      <a:pt x="46" y="177"/>
                    </a:lnTo>
                    <a:lnTo>
                      <a:pt x="47" y="192"/>
                    </a:lnTo>
                    <a:lnTo>
                      <a:pt x="49" y="210"/>
                    </a:lnTo>
                    <a:lnTo>
                      <a:pt x="51" y="199"/>
                    </a:lnTo>
                    <a:lnTo>
                      <a:pt x="53" y="190"/>
                    </a:lnTo>
                    <a:lnTo>
                      <a:pt x="55" y="180"/>
                    </a:lnTo>
                    <a:lnTo>
                      <a:pt x="58" y="173"/>
                    </a:lnTo>
                    <a:lnTo>
                      <a:pt x="59" y="163"/>
                    </a:lnTo>
                    <a:lnTo>
                      <a:pt x="61" y="154"/>
                    </a:lnTo>
                    <a:lnTo>
                      <a:pt x="65" y="147"/>
                    </a:lnTo>
                    <a:lnTo>
                      <a:pt x="70" y="140"/>
                    </a:lnTo>
                    <a:lnTo>
                      <a:pt x="71" y="130"/>
                    </a:lnTo>
                    <a:lnTo>
                      <a:pt x="74" y="122"/>
                    </a:lnTo>
                    <a:lnTo>
                      <a:pt x="77" y="113"/>
                    </a:lnTo>
                    <a:lnTo>
                      <a:pt x="81" y="105"/>
                    </a:lnTo>
                    <a:lnTo>
                      <a:pt x="85" y="95"/>
                    </a:lnTo>
                    <a:lnTo>
                      <a:pt x="88" y="88"/>
                    </a:lnTo>
                    <a:lnTo>
                      <a:pt x="92" y="78"/>
                    </a:lnTo>
                    <a:lnTo>
                      <a:pt x="97" y="71"/>
                    </a:lnTo>
                    <a:lnTo>
                      <a:pt x="100" y="61"/>
                    </a:lnTo>
                    <a:lnTo>
                      <a:pt x="104" y="52"/>
                    </a:lnTo>
                    <a:lnTo>
                      <a:pt x="106" y="43"/>
                    </a:lnTo>
                    <a:lnTo>
                      <a:pt x="110" y="34"/>
                    </a:lnTo>
                    <a:lnTo>
                      <a:pt x="111" y="25"/>
                    </a:lnTo>
                    <a:lnTo>
                      <a:pt x="112" y="17"/>
                    </a:lnTo>
                    <a:lnTo>
                      <a:pt x="114" y="8"/>
                    </a:lnTo>
                    <a:lnTo>
                      <a:pt x="116" y="0"/>
                    </a:lnTo>
                    <a:lnTo>
                      <a:pt x="120" y="0"/>
                    </a:lnTo>
                    <a:lnTo>
                      <a:pt x="120" y="284"/>
                    </a:lnTo>
                    <a:lnTo>
                      <a:pt x="116" y="284"/>
                    </a:lnTo>
                    <a:lnTo>
                      <a:pt x="112" y="275"/>
                    </a:lnTo>
                    <a:lnTo>
                      <a:pt x="112" y="268"/>
                    </a:lnTo>
                    <a:lnTo>
                      <a:pt x="112" y="262"/>
                    </a:lnTo>
                    <a:lnTo>
                      <a:pt x="112" y="260"/>
                    </a:lnTo>
                    <a:lnTo>
                      <a:pt x="109" y="254"/>
                    </a:lnTo>
                    <a:lnTo>
                      <a:pt x="106" y="254"/>
                    </a:lnTo>
                    <a:lnTo>
                      <a:pt x="102" y="255"/>
                    </a:lnTo>
                    <a:lnTo>
                      <a:pt x="98" y="261"/>
                    </a:lnTo>
                    <a:lnTo>
                      <a:pt x="94" y="265"/>
                    </a:lnTo>
                    <a:lnTo>
                      <a:pt x="92" y="272"/>
                    </a:lnTo>
                    <a:lnTo>
                      <a:pt x="88" y="279"/>
                    </a:lnTo>
                    <a:lnTo>
                      <a:pt x="86" y="290"/>
                    </a:lnTo>
                    <a:lnTo>
                      <a:pt x="82" y="298"/>
                    </a:lnTo>
                    <a:lnTo>
                      <a:pt x="78" y="307"/>
                    </a:lnTo>
                    <a:lnTo>
                      <a:pt x="75" y="318"/>
                    </a:lnTo>
                    <a:lnTo>
                      <a:pt x="72" y="329"/>
                    </a:lnTo>
                    <a:lnTo>
                      <a:pt x="69" y="340"/>
                    </a:lnTo>
                    <a:lnTo>
                      <a:pt x="68" y="353"/>
                    </a:lnTo>
                    <a:lnTo>
                      <a:pt x="64" y="366"/>
                    </a:lnTo>
                    <a:lnTo>
                      <a:pt x="63" y="380"/>
                    </a:lnTo>
                    <a:lnTo>
                      <a:pt x="66" y="414"/>
                    </a:lnTo>
                    <a:lnTo>
                      <a:pt x="97" y="414"/>
                    </a:lnTo>
                    <a:lnTo>
                      <a:pt x="105" y="410"/>
                    </a:lnTo>
                    <a:lnTo>
                      <a:pt x="110" y="404"/>
                    </a:lnTo>
                    <a:lnTo>
                      <a:pt x="111" y="397"/>
                    </a:lnTo>
                    <a:lnTo>
                      <a:pt x="114" y="390"/>
                    </a:lnTo>
                    <a:lnTo>
                      <a:pt x="114" y="384"/>
                    </a:lnTo>
                    <a:lnTo>
                      <a:pt x="115" y="379"/>
                    </a:lnTo>
                    <a:lnTo>
                      <a:pt x="115" y="373"/>
                    </a:lnTo>
                    <a:lnTo>
                      <a:pt x="116" y="367"/>
                    </a:lnTo>
                    <a:lnTo>
                      <a:pt x="120" y="367"/>
                    </a:lnTo>
                    <a:lnTo>
                      <a:pt x="120" y="645"/>
                    </a:lnTo>
                    <a:close/>
                  </a:path>
                </a:pathLst>
              </a:custGeom>
              <a:solidFill>
                <a:srgbClr val="DEF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24" name="Freeform 268"/>
              <p:cNvSpPr>
                <a:spLocks/>
              </p:cNvSpPr>
              <p:nvPr/>
            </p:nvSpPr>
            <p:spPr bwMode="auto">
              <a:xfrm>
                <a:off x="501" y="1915"/>
                <a:ext cx="31" cy="142"/>
              </a:xfrm>
              <a:custGeom>
                <a:avLst/>
                <a:gdLst/>
                <a:ahLst/>
                <a:cxnLst>
                  <a:cxn ang="0">
                    <a:pos x="120" y="567"/>
                  </a:cxn>
                  <a:cxn ang="0">
                    <a:pos x="116" y="545"/>
                  </a:cxn>
                  <a:cxn ang="0">
                    <a:pos x="114" y="534"/>
                  </a:cxn>
                  <a:cxn ang="0">
                    <a:pos x="101" y="524"/>
                  </a:cxn>
                  <a:cxn ang="0">
                    <a:pos x="17" y="527"/>
                  </a:cxn>
                  <a:cxn ang="0">
                    <a:pos x="10" y="539"/>
                  </a:cxn>
                  <a:cxn ang="0">
                    <a:pos x="8" y="558"/>
                  </a:cxn>
                  <a:cxn ang="0">
                    <a:pos x="4" y="571"/>
                  </a:cxn>
                  <a:cxn ang="0">
                    <a:pos x="4" y="139"/>
                  </a:cxn>
                  <a:cxn ang="0">
                    <a:pos x="4" y="124"/>
                  </a:cxn>
                  <a:cxn ang="0">
                    <a:pos x="0" y="106"/>
                  </a:cxn>
                  <a:cxn ang="0">
                    <a:pos x="40" y="47"/>
                  </a:cxn>
                  <a:cxn ang="0">
                    <a:pos x="36" y="77"/>
                  </a:cxn>
                  <a:cxn ang="0">
                    <a:pos x="32" y="94"/>
                  </a:cxn>
                  <a:cxn ang="0">
                    <a:pos x="27" y="115"/>
                  </a:cxn>
                  <a:cxn ang="0">
                    <a:pos x="23" y="136"/>
                  </a:cxn>
                  <a:cxn ang="0">
                    <a:pos x="19" y="162"/>
                  </a:cxn>
                  <a:cxn ang="0">
                    <a:pos x="16" y="191"/>
                  </a:cxn>
                  <a:cxn ang="0">
                    <a:pos x="13" y="221"/>
                  </a:cxn>
                  <a:cxn ang="0">
                    <a:pos x="13" y="255"/>
                  </a:cxn>
                  <a:cxn ang="0">
                    <a:pos x="13" y="282"/>
                  </a:cxn>
                  <a:cxn ang="0">
                    <a:pos x="15" y="298"/>
                  </a:cxn>
                  <a:cxn ang="0">
                    <a:pos x="16" y="316"/>
                  </a:cxn>
                  <a:cxn ang="0">
                    <a:pos x="18" y="329"/>
                  </a:cxn>
                  <a:cxn ang="0">
                    <a:pos x="25" y="335"/>
                  </a:cxn>
                  <a:cxn ang="0">
                    <a:pos x="44" y="337"/>
                  </a:cxn>
                  <a:cxn ang="0">
                    <a:pos x="42" y="274"/>
                  </a:cxn>
                  <a:cxn ang="0">
                    <a:pos x="41" y="253"/>
                  </a:cxn>
                  <a:cxn ang="0">
                    <a:pos x="40" y="238"/>
                  </a:cxn>
                  <a:cxn ang="0">
                    <a:pos x="40" y="227"/>
                  </a:cxn>
                  <a:cxn ang="0">
                    <a:pos x="36" y="214"/>
                  </a:cxn>
                  <a:cxn ang="0">
                    <a:pos x="32" y="203"/>
                  </a:cxn>
                  <a:cxn ang="0">
                    <a:pos x="30" y="184"/>
                  </a:cxn>
                  <a:cxn ang="0">
                    <a:pos x="74" y="161"/>
                  </a:cxn>
                  <a:cxn ang="0">
                    <a:pos x="65" y="181"/>
                  </a:cxn>
                  <a:cxn ang="0">
                    <a:pos x="61" y="207"/>
                  </a:cxn>
                  <a:cxn ang="0">
                    <a:pos x="57" y="223"/>
                  </a:cxn>
                  <a:cxn ang="0">
                    <a:pos x="55" y="242"/>
                  </a:cxn>
                  <a:cxn ang="0">
                    <a:pos x="53" y="264"/>
                  </a:cxn>
                  <a:cxn ang="0">
                    <a:pos x="53" y="291"/>
                  </a:cxn>
                  <a:cxn ang="0">
                    <a:pos x="93" y="337"/>
                  </a:cxn>
                  <a:cxn ang="0">
                    <a:pos x="102" y="332"/>
                  </a:cxn>
                  <a:cxn ang="0">
                    <a:pos x="107" y="317"/>
                  </a:cxn>
                  <a:cxn ang="0">
                    <a:pos x="108" y="308"/>
                  </a:cxn>
                  <a:cxn ang="0">
                    <a:pos x="109" y="294"/>
                  </a:cxn>
                  <a:cxn ang="0">
                    <a:pos x="109" y="277"/>
                  </a:cxn>
                  <a:cxn ang="0">
                    <a:pos x="110" y="257"/>
                  </a:cxn>
                  <a:cxn ang="0">
                    <a:pos x="109" y="219"/>
                  </a:cxn>
                  <a:cxn ang="0">
                    <a:pos x="108" y="186"/>
                  </a:cxn>
                  <a:cxn ang="0">
                    <a:pos x="106" y="152"/>
                  </a:cxn>
                  <a:cxn ang="0">
                    <a:pos x="103" y="123"/>
                  </a:cxn>
                  <a:cxn ang="0">
                    <a:pos x="97" y="95"/>
                  </a:cxn>
                  <a:cxn ang="0">
                    <a:pos x="91" y="71"/>
                  </a:cxn>
                  <a:cxn ang="0">
                    <a:pos x="82" y="45"/>
                  </a:cxn>
                  <a:cxn ang="0">
                    <a:pos x="74" y="24"/>
                  </a:cxn>
                  <a:cxn ang="0">
                    <a:pos x="124" y="77"/>
                  </a:cxn>
                  <a:cxn ang="0">
                    <a:pos x="124" y="94"/>
                  </a:cxn>
                  <a:cxn ang="0">
                    <a:pos x="124" y="105"/>
                  </a:cxn>
                  <a:cxn ang="0">
                    <a:pos x="124" y="123"/>
                  </a:cxn>
                </a:cxnLst>
                <a:rect l="0" t="0" r="r" b="b"/>
                <a:pathLst>
                  <a:path w="124" h="571">
                    <a:moveTo>
                      <a:pt x="124" y="567"/>
                    </a:moveTo>
                    <a:lnTo>
                      <a:pt x="120" y="567"/>
                    </a:lnTo>
                    <a:lnTo>
                      <a:pt x="116" y="554"/>
                    </a:lnTo>
                    <a:lnTo>
                      <a:pt x="116" y="545"/>
                    </a:lnTo>
                    <a:lnTo>
                      <a:pt x="115" y="538"/>
                    </a:lnTo>
                    <a:lnTo>
                      <a:pt x="114" y="534"/>
                    </a:lnTo>
                    <a:lnTo>
                      <a:pt x="109" y="526"/>
                    </a:lnTo>
                    <a:lnTo>
                      <a:pt x="101" y="524"/>
                    </a:lnTo>
                    <a:lnTo>
                      <a:pt x="27" y="527"/>
                    </a:lnTo>
                    <a:lnTo>
                      <a:pt x="17" y="527"/>
                    </a:lnTo>
                    <a:lnTo>
                      <a:pt x="13" y="534"/>
                    </a:lnTo>
                    <a:lnTo>
                      <a:pt x="10" y="539"/>
                    </a:lnTo>
                    <a:lnTo>
                      <a:pt x="10" y="548"/>
                    </a:lnTo>
                    <a:lnTo>
                      <a:pt x="8" y="558"/>
                    </a:lnTo>
                    <a:lnTo>
                      <a:pt x="7" y="571"/>
                    </a:lnTo>
                    <a:lnTo>
                      <a:pt x="4" y="571"/>
                    </a:lnTo>
                    <a:lnTo>
                      <a:pt x="4" y="150"/>
                    </a:lnTo>
                    <a:lnTo>
                      <a:pt x="4" y="139"/>
                    </a:lnTo>
                    <a:lnTo>
                      <a:pt x="4" y="132"/>
                    </a:lnTo>
                    <a:lnTo>
                      <a:pt x="4" y="124"/>
                    </a:lnTo>
                    <a:lnTo>
                      <a:pt x="4" y="117"/>
                    </a:lnTo>
                    <a:lnTo>
                      <a:pt x="0" y="106"/>
                    </a:lnTo>
                    <a:lnTo>
                      <a:pt x="0" y="100"/>
                    </a:lnTo>
                    <a:lnTo>
                      <a:pt x="40" y="47"/>
                    </a:lnTo>
                    <a:lnTo>
                      <a:pt x="40" y="70"/>
                    </a:lnTo>
                    <a:lnTo>
                      <a:pt x="36" y="77"/>
                    </a:lnTo>
                    <a:lnTo>
                      <a:pt x="34" y="85"/>
                    </a:lnTo>
                    <a:lnTo>
                      <a:pt x="32" y="94"/>
                    </a:lnTo>
                    <a:lnTo>
                      <a:pt x="30" y="105"/>
                    </a:lnTo>
                    <a:lnTo>
                      <a:pt x="27" y="115"/>
                    </a:lnTo>
                    <a:lnTo>
                      <a:pt x="25" y="125"/>
                    </a:lnTo>
                    <a:lnTo>
                      <a:pt x="23" y="136"/>
                    </a:lnTo>
                    <a:lnTo>
                      <a:pt x="23" y="150"/>
                    </a:lnTo>
                    <a:lnTo>
                      <a:pt x="19" y="162"/>
                    </a:lnTo>
                    <a:lnTo>
                      <a:pt x="18" y="176"/>
                    </a:lnTo>
                    <a:lnTo>
                      <a:pt x="16" y="191"/>
                    </a:lnTo>
                    <a:lnTo>
                      <a:pt x="16" y="207"/>
                    </a:lnTo>
                    <a:lnTo>
                      <a:pt x="13" y="221"/>
                    </a:lnTo>
                    <a:lnTo>
                      <a:pt x="13" y="238"/>
                    </a:lnTo>
                    <a:lnTo>
                      <a:pt x="13" y="255"/>
                    </a:lnTo>
                    <a:lnTo>
                      <a:pt x="13" y="274"/>
                    </a:lnTo>
                    <a:lnTo>
                      <a:pt x="13" y="282"/>
                    </a:lnTo>
                    <a:lnTo>
                      <a:pt x="15" y="291"/>
                    </a:lnTo>
                    <a:lnTo>
                      <a:pt x="15" y="298"/>
                    </a:lnTo>
                    <a:lnTo>
                      <a:pt x="16" y="305"/>
                    </a:lnTo>
                    <a:lnTo>
                      <a:pt x="16" y="316"/>
                    </a:lnTo>
                    <a:lnTo>
                      <a:pt x="17" y="323"/>
                    </a:lnTo>
                    <a:lnTo>
                      <a:pt x="18" y="329"/>
                    </a:lnTo>
                    <a:lnTo>
                      <a:pt x="22" y="333"/>
                    </a:lnTo>
                    <a:lnTo>
                      <a:pt x="25" y="335"/>
                    </a:lnTo>
                    <a:lnTo>
                      <a:pt x="30" y="337"/>
                    </a:lnTo>
                    <a:lnTo>
                      <a:pt x="44" y="337"/>
                    </a:lnTo>
                    <a:lnTo>
                      <a:pt x="44" y="287"/>
                    </a:lnTo>
                    <a:lnTo>
                      <a:pt x="42" y="274"/>
                    </a:lnTo>
                    <a:lnTo>
                      <a:pt x="42" y="264"/>
                    </a:lnTo>
                    <a:lnTo>
                      <a:pt x="41" y="253"/>
                    </a:lnTo>
                    <a:lnTo>
                      <a:pt x="41" y="246"/>
                    </a:lnTo>
                    <a:lnTo>
                      <a:pt x="40" y="238"/>
                    </a:lnTo>
                    <a:lnTo>
                      <a:pt x="40" y="232"/>
                    </a:lnTo>
                    <a:lnTo>
                      <a:pt x="40" y="227"/>
                    </a:lnTo>
                    <a:lnTo>
                      <a:pt x="40" y="224"/>
                    </a:lnTo>
                    <a:lnTo>
                      <a:pt x="36" y="214"/>
                    </a:lnTo>
                    <a:lnTo>
                      <a:pt x="35" y="208"/>
                    </a:lnTo>
                    <a:lnTo>
                      <a:pt x="32" y="203"/>
                    </a:lnTo>
                    <a:lnTo>
                      <a:pt x="30" y="201"/>
                    </a:lnTo>
                    <a:lnTo>
                      <a:pt x="30" y="184"/>
                    </a:lnTo>
                    <a:lnTo>
                      <a:pt x="74" y="140"/>
                    </a:lnTo>
                    <a:lnTo>
                      <a:pt x="74" y="161"/>
                    </a:lnTo>
                    <a:lnTo>
                      <a:pt x="68" y="170"/>
                    </a:lnTo>
                    <a:lnTo>
                      <a:pt x="65" y="181"/>
                    </a:lnTo>
                    <a:lnTo>
                      <a:pt x="62" y="193"/>
                    </a:lnTo>
                    <a:lnTo>
                      <a:pt x="61" y="207"/>
                    </a:lnTo>
                    <a:lnTo>
                      <a:pt x="58" y="214"/>
                    </a:lnTo>
                    <a:lnTo>
                      <a:pt x="57" y="223"/>
                    </a:lnTo>
                    <a:lnTo>
                      <a:pt x="56" y="231"/>
                    </a:lnTo>
                    <a:lnTo>
                      <a:pt x="55" y="242"/>
                    </a:lnTo>
                    <a:lnTo>
                      <a:pt x="53" y="253"/>
                    </a:lnTo>
                    <a:lnTo>
                      <a:pt x="53" y="264"/>
                    </a:lnTo>
                    <a:lnTo>
                      <a:pt x="53" y="276"/>
                    </a:lnTo>
                    <a:lnTo>
                      <a:pt x="53" y="291"/>
                    </a:lnTo>
                    <a:lnTo>
                      <a:pt x="53" y="337"/>
                    </a:lnTo>
                    <a:lnTo>
                      <a:pt x="93" y="337"/>
                    </a:lnTo>
                    <a:lnTo>
                      <a:pt x="97" y="334"/>
                    </a:lnTo>
                    <a:lnTo>
                      <a:pt x="102" y="332"/>
                    </a:lnTo>
                    <a:lnTo>
                      <a:pt x="104" y="325"/>
                    </a:lnTo>
                    <a:lnTo>
                      <a:pt x="107" y="317"/>
                    </a:lnTo>
                    <a:lnTo>
                      <a:pt x="107" y="312"/>
                    </a:lnTo>
                    <a:lnTo>
                      <a:pt x="108" y="308"/>
                    </a:lnTo>
                    <a:lnTo>
                      <a:pt x="108" y="300"/>
                    </a:lnTo>
                    <a:lnTo>
                      <a:pt x="109" y="294"/>
                    </a:lnTo>
                    <a:lnTo>
                      <a:pt x="109" y="286"/>
                    </a:lnTo>
                    <a:lnTo>
                      <a:pt x="109" y="277"/>
                    </a:lnTo>
                    <a:lnTo>
                      <a:pt x="109" y="266"/>
                    </a:lnTo>
                    <a:lnTo>
                      <a:pt x="110" y="257"/>
                    </a:lnTo>
                    <a:lnTo>
                      <a:pt x="109" y="237"/>
                    </a:lnTo>
                    <a:lnTo>
                      <a:pt x="109" y="219"/>
                    </a:lnTo>
                    <a:lnTo>
                      <a:pt x="108" y="202"/>
                    </a:lnTo>
                    <a:lnTo>
                      <a:pt x="108" y="186"/>
                    </a:lnTo>
                    <a:lnTo>
                      <a:pt x="106" y="168"/>
                    </a:lnTo>
                    <a:lnTo>
                      <a:pt x="106" y="152"/>
                    </a:lnTo>
                    <a:lnTo>
                      <a:pt x="103" y="138"/>
                    </a:lnTo>
                    <a:lnTo>
                      <a:pt x="103" y="123"/>
                    </a:lnTo>
                    <a:lnTo>
                      <a:pt x="99" y="108"/>
                    </a:lnTo>
                    <a:lnTo>
                      <a:pt x="97" y="95"/>
                    </a:lnTo>
                    <a:lnTo>
                      <a:pt x="93" y="82"/>
                    </a:lnTo>
                    <a:lnTo>
                      <a:pt x="91" y="71"/>
                    </a:lnTo>
                    <a:lnTo>
                      <a:pt x="86" y="58"/>
                    </a:lnTo>
                    <a:lnTo>
                      <a:pt x="82" y="45"/>
                    </a:lnTo>
                    <a:lnTo>
                      <a:pt x="78" y="34"/>
                    </a:lnTo>
                    <a:lnTo>
                      <a:pt x="74" y="24"/>
                    </a:lnTo>
                    <a:lnTo>
                      <a:pt x="76" y="0"/>
                    </a:lnTo>
                    <a:lnTo>
                      <a:pt x="124" y="77"/>
                    </a:lnTo>
                    <a:lnTo>
                      <a:pt x="124" y="83"/>
                    </a:lnTo>
                    <a:lnTo>
                      <a:pt x="124" y="94"/>
                    </a:lnTo>
                    <a:lnTo>
                      <a:pt x="124" y="98"/>
                    </a:lnTo>
                    <a:lnTo>
                      <a:pt x="124" y="105"/>
                    </a:lnTo>
                    <a:lnTo>
                      <a:pt x="124" y="112"/>
                    </a:lnTo>
                    <a:lnTo>
                      <a:pt x="124" y="123"/>
                    </a:lnTo>
                    <a:lnTo>
                      <a:pt x="124" y="567"/>
                    </a:lnTo>
                    <a:close/>
                  </a:path>
                </a:pathLst>
              </a:custGeom>
              <a:solidFill>
                <a:srgbClr val="DEF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25" name="Freeform 269"/>
              <p:cNvSpPr>
                <a:spLocks noEditPoints="1"/>
              </p:cNvSpPr>
              <p:nvPr/>
            </p:nvSpPr>
            <p:spPr bwMode="auto">
              <a:xfrm>
                <a:off x="502" y="1738"/>
                <a:ext cx="30" cy="163"/>
              </a:xfrm>
              <a:custGeom>
                <a:avLst/>
                <a:gdLst/>
                <a:ahLst/>
                <a:cxnLst>
                  <a:cxn ang="0">
                    <a:pos x="112" y="650"/>
                  </a:cxn>
                  <a:cxn ang="0">
                    <a:pos x="111" y="627"/>
                  </a:cxn>
                  <a:cxn ang="0">
                    <a:pos x="110" y="614"/>
                  </a:cxn>
                  <a:cxn ang="0">
                    <a:pos x="97" y="607"/>
                  </a:cxn>
                  <a:cxn ang="0">
                    <a:pos x="13" y="612"/>
                  </a:cxn>
                  <a:cxn ang="0">
                    <a:pos x="6" y="624"/>
                  </a:cxn>
                  <a:cxn ang="0">
                    <a:pos x="3" y="641"/>
                  </a:cxn>
                  <a:cxn ang="0">
                    <a:pos x="0" y="654"/>
                  </a:cxn>
                  <a:cxn ang="0">
                    <a:pos x="0" y="352"/>
                  </a:cxn>
                  <a:cxn ang="0">
                    <a:pos x="0" y="318"/>
                  </a:cxn>
                  <a:cxn ang="0">
                    <a:pos x="0" y="286"/>
                  </a:cxn>
                  <a:cxn ang="0">
                    <a:pos x="1" y="258"/>
                  </a:cxn>
                  <a:cxn ang="0">
                    <a:pos x="3" y="232"/>
                  </a:cxn>
                  <a:cxn ang="0">
                    <a:pos x="3" y="205"/>
                  </a:cxn>
                  <a:cxn ang="0">
                    <a:pos x="4" y="181"/>
                  </a:cxn>
                  <a:cxn ang="0">
                    <a:pos x="7" y="158"/>
                  </a:cxn>
                  <a:cxn ang="0">
                    <a:pos x="12" y="129"/>
                  </a:cxn>
                  <a:cxn ang="0">
                    <a:pos x="17" y="97"/>
                  </a:cxn>
                  <a:cxn ang="0">
                    <a:pos x="23" y="69"/>
                  </a:cxn>
                  <a:cxn ang="0">
                    <a:pos x="29" y="47"/>
                  </a:cxn>
                  <a:cxn ang="0">
                    <a:pos x="36" y="29"/>
                  </a:cxn>
                  <a:cxn ang="0">
                    <a:pos x="43" y="15"/>
                  </a:cxn>
                  <a:cxn ang="0">
                    <a:pos x="55" y="1"/>
                  </a:cxn>
                  <a:cxn ang="0">
                    <a:pos x="70" y="0"/>
                  </a:cxn>
                  <a:cxn ang="0">
                    <a:pos x="82" y="12"/>
                  </a:cxn>
                  <a:cxn ang="0">
                    <a:pos x="91" y="27"/>
                  </a:cxn>
                  <a:cxn ang="0">
                    <a:pos x="95" y="41"/>
                  </a:cxn>
                  <a:cxn ang="0">
                    <a:pos x="99" y="56"/>
                  </a:cxn>
                  <a:cxn ang="0">
                    <a:pos x="103" y="75"/>
                  </a:cxn>
                  <a:cxn ang="0">
                    <a:pos x="106" y="96"/>
                  </a:cxn>
                  <a:cxn ang="0">
                    <a:pos x="109" y="116"/>
                  </a:cxn>
                  <a:cxn ang="0">
                    <a:pos x="111" y="140"/>
                  </a:cxn>
                  <a:cxn ang="0">
                    <a:pos x="114" y="163"/>
                  </a:cxn>
                  <a:cxn ang="0">
                    <a:pos x="116" y="188"/>
                  </a:cxn>
                  <a:cxn ang="0">
                    <a:pos x="116" y="217"/>
                  </a:cxn>
                  <a:cxn ang="0">
                    <a:pos x="116" y="250"/>
                  </a:cxn>
                  <a:cxn ang="0">
                    <a:pos x="117" y="286"/>
                  </a:cxn>
                  <a:cxn ang="0">
                    <a:pos x="120" y="650"/>
                  </a:cxn>
                  <a:cxn ang="0">
                    <a:pos x="93" y="420"/>
                  </a:cxn>
                  <a:cxn ang="0">
                    <a:pos x="103" y="407"/>
                  </a:cxn>
                  <a:cxn ang="0">
                    <a:pos x="105" y="390"/>
                  </a:cxn>
                  <a:cxn ang="0">
                    <a:pos x="105" y="375"/>
                  </a:cxn>
                  <a:cxn ang="0">
                    <a:pos x="106" y="360"/>
                  </a:cxn>
                  <a:cxn ang="0">
                    <a:pos x="105" y="324"/>
                  </a:cxn>
                  <a:cxn ang="0">
                    <a:pos x="103" y="291"/>
                  </a:cxn>
                  <a:cxn ang="0">
                    <a:pos x="99" y="263"/>
                  </a:cxn>
                  <a:cxn ang="0">
                    <a:pos x="97" y="240"/>
                  </a:cxn>
                  <a:cxn ang="0">
                    <a:pos x="89" y="222"/>
                  </a:cxn>
                  <a:cxn ang="0">
                    <a:pos x="82" y="209"/>
                  </a:cxn>
                  <a:cxn ang="0">
                    <a:pos x="66" y="200"/>
                  </a:cxn>
                  <a:cxn ang="0">
                    <a:pos x="43" y="212"/>
                  </a:cxn>
                  <a:cxn ang="0">
                    <a:pos x="34" y="227"/>
                  </a:cxn>
                  <a:cxn ang="0">
                    <a:pos x="26" y="250"/>
                  </a:cxn>
                  <a:cxn ang="0">
                    <a:pos x="19" y="275"/>
                  </a:cxn>
                  <a:cxn ang="0">
                    <a:pos x="15" y="305"/>
                  </a:cxn>
                  <a:cxn ang="0">
                    <a:pos x="13" y="335"/>
                  </a:cxn>
                  <a:cxn ang="0">
                    <a:pos x="13" y="370"/>
                  </a:cxn>
                  <a:cxn ang="0">
                    <a:pos x="13" y="382"/>
                  </a:cxn>
                  <a:cxn ang="0">
                    <a:pos x="13" y="394"/>
                  </a:cxn>
                  <a:cxn ang="0">
                    <a:pos x="17" y="410"/>
                  </a:cxn>
                  <a:cxn ang="0">
                    <a:pos x="26" y="420"/>
                  </a:cxn>
                </a:cxnLst>
                <a:rect l="0" t="0" r="r" b="b"/>
                <a:pathLst>
                  <a:path w="120" h="654">
                    <a:moveTo>
                      <a:pt x="120" y="650"/>
                    </a:moveTo>
                    <a:lnTo>
                      <a:pt x="112" y="650"/>
                    </a:lnTo>
                    <a:lnTo>
                      <a:pt x="111" y="637"/>
                    </a:lnTo>
                    <a:lnTo>
                      <a:pt x="111" y="627"/>
                    </a:lnTo>
                    <a:lnTo>
                      <a:pt x="110" y="619"/>
                    </a:lnTo>
                    <a:lnTo>
                      <a:pt x="110" y="614"/>
                    </a:lnTo>
                    <a:lnTo>
                      <a:pt x="104" y="608"/>
                    </a:lnTo>
                    <a:lnTo>
                      <a:pt x="97" y="607"/>
                    </a:lnTo>
                    <a:lnTo>
                      <a:pt x="23" y="607"/>
                    </a:lnTo>
                    <a:lnTo>
                      <a:pt x="13" y="612"/>
                    </a:lnTo>
                    <a:lnTo>
                      <a:pt x="9" y="620"/>
                    </a:lnTo>
                    <a:lnTo>
                      <a:pt x="6" y="624"/>
                    </a:lnTo>
                    <a:lnTo>
                      <a:pt x="4" y="631"/>
                    </a:lnTo>
                    <a:lnTo>
                      <a:pt x="3" y="641"/>
                    </a:lnTo>
                    <a:lnTo>
                      <a:pt x="3" y="654"/>
                    </a:lnTo>
                    <a:lnTo>
                      <a:pt x="0" y="654"/>
                    </a:lnTo>
                    <a:lnTo>
                      <a:pt x="0" y="370"/>
                    </a:lnTo>
                    <a:lnTo>
                      <a:pt x="0" y="352"/>
                    </a:lnTo>
                    <a:lnTo>
                      <a:pt x="0" y="335"/>
                    </a:lnTo>
                    <a:lnTo>
                      <a:pt x="0" y="318"/>
                    </a:lnTo>
                    <a:lnTo>
                      <a:pt x="0" y="302"/>
                    </a:lnTo>
                    <a:lnTo>
                      <a:pt x="0" y="286"/>
                    </a:lnTo>
                    <a:lnTo>
                      <a:pt x="0" y="272"/>
                    </a:lnTo>
                    <a:lnTo>
                      <a:pt x="1" y="258"/>
                    </a:lnTo>
                    <a:lnTo>
                      <a:pt x="3" y="246"/>
                    </a:lnTo>
                    <a:lnTo>
                      <a:pt x="3" y="232"/>
                    </a:lnTo>
                    <a:lnTo>
                      <a:pt x="3" y="218"/>
                    </a:lnTo>
                    <a:lnTo>
                      <a:pt x="3" y="205"/>
                    </a:lnTo>
                    <a:lnTo>
                      <a:pt x="4" y="193"/>
                    </a:lnTo>
                    <a:lnTo>
                      <a:pt x="4" y="181"/>
                    </a:lnTo>
                    <a:lnTo>
                      <a:pt x="6" y="169"/>
                    </a:lnTo>
                    <a:lnTo>
                      <a:pt x="7" y="158"/>
                    </a:lnTo>
                    <a:lnTo>
                      <a:pt x="9" y="147"/>
                    </a:lnTo>
                    <a:lnTo>
                      <a:pt x="12" y="129"/>
                    </a:lnTo>
                    <a:lnTo>
                      <a:pt x="14" y="113"/>
                    </a:lnTo>
                    <a:lnTo>
                      <a:pt x="17" y="97"/>
                    </a:lnTo>
                    <a:lnTo>
                      <a:pt x="20" y="84"/>
                    </a:lnTo>
                    <a:lnTo>
                      <a:pt x="23" y="69"/>
                    </a:lnTo>
                    <a:lnTo>
                      <a:pt x="26" y="58"/>
                    </a:lnTo>
                    <a:lnTo>
                      <a:pt x="29" y="47"/>
                    </a:lnTo>
                    <a:lnTo>
                      <a:pt x="32" y="40"/>
                    </a:lnTo>
                    <a:lnTo>
                      <a:pt x="36" y="29"/>
                    </a:lnTo>
                    <a:lnTo>
                      <a:pt x="40" y="22"/>
                    </a:lnTo>
                    <a:lnTo>
                      <a:pt x="43" y="15"/>
                    </a:lnTo>
                    <a:lnTo>
                      <a:pt x="48" y="10"/>
                    </a:lnTo>
                    <a:lnTo>
                      <a:pt x="55" y="1"/>
                    </a:lnTo>
                    <a:lnTo>
                      <a:pt x="66" y="0"/>
                    </a:lnTo>
                    <a:lnTo>
                      <a:pt x="70" y="0"/>
                    </a:lnTo>
                    <a:lnTo>
                      <a:pt x="76" y="5"/>
                    </a:lnTo>
                    <a:lnTo>
                      <a:pt x="82" y="12"/>
                    </a:lnTo>
                    <a:lnTo>
                      <a:pt x="89" y="23"/>
                    </a:lnTo>
                    <a:lnTo>
                      <a:pt x="91" y="27"/>
                    </a:lnTo>
                    <a:lnTo>
                      <a:pt x="93" y="34"/>
                    </a:lnTo>
                    <a:lnTo>
                      <a:pt x="95" y="41"/>
                    </a:lnTo>
                    <a:lnTo>
                      <a:pt x="98" y="48"/>
                    </a:lnTo>
                    <a:lnTo>
                      <a:pt x="99" y="56"/>
                    </a:lnTo>
                    <a:lnTo>
                      <a:pt x="102" y="65"/>
                    </a:lnTo>
                    <a:lnTo>
                      <a:pt x="103" y="75"/>
                    </a:lnTo>
                    <a:lnTo>
                      <a:pt x="106" y="86"/>
                    </a:lnTo>
                    <a:lnTo>
                      <a:pt x="106" y="96"/>
                    </a:lnTo>
                    <a:lnTo>
                      <a:pt x="108" y="106"/>
                    </a:lnTo>
                    <a:lnTo>
                      <a:pt x="109" y="116"/>
                    </a:lnTo>
                    <a:lnTo>
                      <a:pt x="111" y="129"/>
                    </a:lnTo>
                    <a:lnTo>
                      <a:pt x="111" y="140"/>
                    </a:lnTo>
                    <a:lnTo>
                      <a:pt x="112" y="150"/>
                    </a:lnTo>
                    <a:lnTo>
                      <a:pt x="114" y="163"/>
                    </a:lnTo>
                    <a:lnTo>
                      <a:pt x="116" y="176"/>
                    </a:lnTo>
                    <a:lnTo>
                      <a:pt x="116" y="188"/>
                    </a:lnTo>
                    <a:lnTo>
                      <a:pt x="116" y="203"/>
                    </a:lnTo>
                    <a:lnTo>
                      <a:pt x="116" y="217"/>
                    </a:lnTo>
                    <a:lnTo>
                      <a:pt x="116" y="234"/>
                    </a:lnTo>
                    <a:lnTo>
                      <a:pt x="116" y="250"/>
                    </a:lnTo>
                    <a:lnTo>
                      <a:pt x="116" y="268"/>
                    </a:lnTo>
                    <a:lnTo>
                      <a:pt x="117" y="286"/>
                    </a:lnTo>
                    <a:lnTo>
                      <a:pt x="120" y="307"/>
                    </a:lnTo>
                    <a:lnTo>
                      <a:pt x="120" y="650"/>
                    </a:lnTo>
                    <a:close/>
                    <a:moveTo>
                      <a:pt x="89" y="420"/>
                    </a:moveTo>
                    <a:lnTo>
                      <a:pt x="93" y="420"/>
                    </a:lnTo>
                    <a:lnTo>
                      <a:pt x="99" y="415"/>
                    </a:lnTo>
                    <a:lnTo>
                      <a:pt x="103" y="407"/>
                    </a:lnTo>
                    <a:lnTo>
                      <a:pt x="104" y="399"/>
                    </a:lnTo>
                    <a:lnTo>
                      <a:pt x="105" y="390"/>
                    </a:lnTo>
                    <a:lnTo>
                      <a:pt x="105" y="382"/>
                    </a:lnTo>
                    <a:lnTo>
                      <a:pt x="105" y="375"/>
                    </a:lnTo>
                    <a:lnTo>
                      <a:pt x="105" y="368"/>
                    </a:lnTo>
                    <a:lnTo>
                      <a:pt x="106" y="360"/>
                    </a:lnTo>
                    <a:lnTo>
                      <a:pt x="105" y="341"/>
                    </a:lnTo>
                    <a:lnTo>
                      <a:pt x="105" y="324"/>
                    </a:lnTo>
                    <a:lnTo>
                      <a:pt x="104" y="306"/>
                    </a:lnTo>
                    <a:lnTo>
                      <a:pt x="103" y="291"/>
                    </a:lnTo>
                    <a:lnTo>
                      <a:pt x="100" y="277"/>
                    </a:lnTo>
                    <a:lnTo>
                      <a:pt x="99" y="263"/>
                    </a:lnTo>
                    <a:lnTo>
                      <a:pt x="98" y="251"/>
                    </a:lnTo>
                    <a:lnTo>
                      <a:pt x="97" y="240"/>
                    </a:lnTo>
                    <a:lnTo>
                      <a:pt x="93" y="229"/>
                    </a:lnTo>
                    <a:lnTo>
                      <a:pt x="89" y="222"/>
                    </a:lnTo>
                    <a:lnTo>
                      <a:pt x="86" y="214"/>
                    </a:lnTo>
                    <a:lnTo>
                      <a:pt x="82" y="209"/>
                    </a:lnTo>
                    <a:lnTo>
                      <a:pt x="74" y="200"/>
                    </a:lnTo>
                    <a:lnTo>
                      <a:pt x="66" y="200"/>
                    </a:lnTo>
                    <a:lnTo>
                      <a:pt x="53" y="203"/>
                    </a:lnTo>
                    <a:lnTo>
                      <a:pt x="43" y="212"/>
                    </a:lnTo>
                    <a:lnTo>
                      <a:pt x="37" y="218"/>
                    </a:lnTo>
                    <a:lnTo>
                      <a:pt x="34" y="227"/>
                    </a:lnTo>
                    <a:lnTo>
                      <a:pt x="30" y="237"/>
                    </a:lnTo>
                    <a:lnTo>
                      <a:pt x="26" y="250"/>
                    </a:lnTo>
                    <a:lnTo>
                      <a:pt x="23" y="261"/>
                    </a:lnTo>
                    <a:lnTo>
                      <a:pt x="19" y="275"/>
                    </a:lnTo>
                    <a:lnTo>
                      <a:pt x="17" y="289"/>
                    </a:lnTo>
                    <a:lnTo>
                      <a:pt x="15" y="305"/>
                    </a:lnTo>
                    <a:lnTo>
                      <a:pt x="13" y="319"/>
                    </a:lnTo>
                    <a:lnTo>
                      <a:pt x="13" y="335"/>
                    </a:lnTo>
                    <a:lnTo>
                      <a:pt x="13" y="352"/>
                    </a:lnTo>
                    <a:lnTo>
                      <a:pt x="13" y="370"/>
                    </a:lnTo>
                    <a:lnTo>
                      <a:pt x="13" y="376"/>
                    </a:lnTo>
                    <a:lnTo>
                      <a:pt x="13" y="382"/>
                    </a:lnTo>
                    <a:lnTo>
                      <a:pt x="13" y="388"/>
                    </a:lnTo>
                    <a:lnTo>
                      <a:pt x="13" y="394"/>
                    </a:lnTo>
                    <a:lnTo>
                      <a:pt x="13" y="403"/>
                    </a:lnTo>
                    <a:lnTo>
                      <a:pt x="17" y="410"/>
                    </a:lnTo>
                    <a:lnTo>
                      <a:pt x="18" y="416"/>
                    </a:lnTo>
                    <a:lnTo>
                      <a:pt x="26" y="420"/>
                    </a:lnTo>
                    <a:lnTo>
                      <a:pt x="89" y="420"/>
                    </a:lnTo>
                    <a:close/>
                  </a:path>
                </a:pathLst>
              </a:custGeom>
              <a:solidFill>
                <a:srgbClr val="DEF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470"/>
          <p:cNvGrpSpPr>
            <a:grpSpLocks/>
          </p:cNvGrpSpPr>
          <p:nvPr/>
        </p:nvGrpSpPr>
        <p:grpSpPr bwMode="auto">
          <a:xfrm>
            <a:off x="2627784" y="1268760"/>
            <a:ext cx="1922463" cy="215900"/>
            <a:chOff x="3312" y="1392"/>
            <a:chExt cx="1211" cy="136"/>
          </a:xfrm>
        </p:grpSpPr>
        <p:grpSp>
          <p:nvGrpSpPr>
            <p:cNvPr id="5" name="Group 469"/>
            <p:cNvGrpSpPr>
              <a:grpSpLocks/>
            </p:cNvGrpSpPr>
            <p:nvPr/>
          </p:nvGrpSpPr>
          <p:grpSpPr bwMode="auto">
            <a:xfrm>
              <a:off x="4368" y="1440"/>
              <a:ext cx="155" cy="81"/>
              <a:chOff x="4368" y="1134"/>
              <a:chExt cx="155" cy="81"/>
            </a:xfrm>
          </p:grpSpPr>
          <p:sp>
            <p:nvSpPr>
              <p:cNvPr id="19881" name="Freeform 425"/>
              <p:cNvSpPr>
                <a:spLocks/>
              </p:cNvSpPr>
              <p:nvPr/>
            </p:nvSpPr>
            <p:spPr bwMode="auto">
              <a:xfrm>
                <a:off x="4368" y="1134"/>
                <a:ext cx="155" cy="8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10" y="18"/>
                  </a:cxn>
                  <a:cxn ang="0">
                    <a:pos x="301" y="163"/>
                  </a:cxn>
                  <a:cxn ang="0">
                    <a:pos x="0" y="142"/>
                  </a:cxn>
                  <a:cxn ang="0">
                    <a:pos x="9" y="0"/>
                  </a:cxn>
                </a:cxnLst>
                <a:rect l="0" t="0" r="r" b="b"/>
                <a:pathLst>
                  <a:path w="310" h="163">
                    <a:moveTo>
                      <a:pt x="9" y="0"/>
                    </a:moveTo>
                    <a:lnTo>
                      <a:pt x="310" y="18"/>
                    </a:lnTo>
                    <a:lnTo>
                      <a:pt x="301" y="163"/>
                    </a:lnTo>
                    <a:lnTo>
                      <a:pt x="0" y="14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0000"/>
              </a:solidFill>
              <a:ln w="1588">
                <a:solidFill>
                  <a:srgbClr val="FFDE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" name="Group 467"/>
              <p:cNvGrpSpPr>
                <a:grpSpLocks/>
              </p:cNvGrpSpPr>
              <p:nvPr/>
            </p:nvGrpSpPr>
            <p:grpSpPr bwMode="auto">
              <a:xfrm>
                <a:off x="4368" y="1152"/>
                <a:ext cx="154" cy="63"/>
                <a:chOff x="3783" y="1809"/>
                <a:chExt cx="154" cy="63"/>
              </a:xfrm>
            </p:grpSpPr>
            <p:sp>
              <p:nvSpPr>
                <p:cNvPr id="19882" name="Freeform 426"/>
                <p:cNvSpPr>
                  <a:spLocks/>
                </p:cNvSpPr>
                <p:nvPr/>
              </p:nvSpPr>
              <p:spPr bwMode="auto">
                <a:xfrm>
                  <a:off x="3783" y="1809"/>
                  <a:ext cx="154" cy="63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44" y="3"/>
                    </a:cxn>
                    <a:cxn ang="0">
                      <a:pos x="83" y="5"/>
                    </a:cxn>
                    <a:cxn ang="0">
                      <a:pos x="120" y="7"/>
                    </a:cxn>
                    <a:cxn ang="0">
                      <a:pos x="158" y="10"/>
                    </a:cxn>
                    <a:cxn ang="0">
                      <a:pos x="195" y="13"/>
                    </a:cxn>
                    <a:cxn ang="0">
                      <a:pos x="233" y="15"/>
                    </a:cxn>
                    <a:cxn ang="0">
                      <a:pos x="270" y="17"/>
                    </a:cxn>
                    <a:cxn ang="0">
                      <a:pos x="308" y="21"/>
                    </a:cxn>
                    <a:cxn ang="0">
                      <a:pos x="307" y="33"/>
                    </a:cxn>
                    <a:cxn ang="0">
                      <a:pos x="306" y="45"/>
                    </a:cxn>
                    <a:cxn ang="0">
                      <a:pos x="305" y="59"/>
                    </a:cxn>
                    <a:cxn ang="0">
                      <a:pos x="305" y="72"/>
                    </a:cxn>
                    <a:cxn ang="0">
                      <a:pos x="304" y="86"/>
                    </a:cxn>
                    <a:cxn ang="0">
                      <a:pos x="303" y="99"/>
                    </a:cxn>
                    <a:cxn ang="0">
                      <a:pos x="301" y="113"/>
                    </a:cxn>
                    <a:cxn ang="0">
                      <a:pos x="301" y="127"/>
                    </a:cxn>
                    <a:cxn ang="0">
                      <a:pos x="263" y="123"/>
                    </a:cxn>
                    <a:cxn ang="0">
                      <a:pos x="226" y="121"/>
                    </a:cxn>
                    <a:cxn ang="0">
                      <a:pos x="189" y="119"/>
                    </a:cxn>
                    <a:cxn ang="0">
                      <a:pos x="152" y="116"/>
                    </a:cxn>
                    <a:cxn ang="0">
                      <a:pos x="113" y="113"/>
                    </a:cxn>
                    <a:cxn ang="0">
                      <a:pos x="76" y="111"/>
                    </a:cxn>
                    <a:cxn ang="0">
                      <a:pos x="38" y="109"/>
                    </a:cxn>
                    <a:cxn ang="0">
                      <a:pos x="0" y="106"/>
                    </a:cxn>
                    <a:cxn ang="0">
                      <a:pos x="0" y="93"/>
                    </a:cxn>
                    <a:cxn ang="0">
                      <a:pos x="2" y="79"/>
                    </a:cxn>
                    <a:cxn ang="0">
                      <a:pos x="3" y="66"/>
                    </a:cxn>
                    <a:cxn ang="0">
                      <a:pos x="4" y="53"/>
                    </a:cxn>
                    <a:cxn ang="0">
                      <a:pos x="4" y="40"/>
                    </a:cxn>
                    <a:cxn ang="0">
                      <a:pos x="5" y="26"/>
                    </a:cxn>
                    <a:cxn ang="0">
                      <a:pos x="6" y="13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08" h="127">
                      <a:moveTo>
                        <a:pt x="7" y="0"/>
                      </a:moveTo>
                      <a:lnTo>
                        <a:pt x="44" y="3"/>
                      </a:lnTo>
                      <a:lnTo>
                        <a:pt x="83" y="5"/>
                      </a:lnTo>
                      <a:lnTo>
                        <a:pt x="120" y="7"/>
                      </a:lnTo>
                      <a:lnTo>
                        <a:pt x="158" y="10"/>
                      </a:lnTo>
                      <a:lnTo>
                        <a:pt x="195" y="13"/>
                      </a:lnTo>
                      <a:lnTo>
                        <a:pt x="233" y="15"/>
                      </a:lnTo>
                      <a:lnTo>
                        <a:pt x="270" y="17"/>
                      </a:lnTo>
                      <a:lnTo>
                        <a:pt x="308" y="21"/>
                      </a:lnTo>
                      <a:lnTo>
                        <a:pt x="307" y="33"/>
                      </a:lnTo>
                      <a:lnTo>
                        <a:pt x="306" y="45"/>
                      </a:lnTo>
                      <a:lnTo>
                        <a:pt x="305" y="59"/>
                      </a:lnTo>
                      <a:lnTo>
                        <a:pt x="305" y="72"/>
                      </a:lnTo>
                      <a:lnTo>
                        <a:pt x="304" y="86"/>
                      </a:lnTo>
                      <a:lnTo>
                        <a:pt x="303" y="99"/>
                      </a:lnTo>
                      <a:lnTo>
                        <a:pt x="301" y="113"/>
                      </a:lnTo>
                      <a:lnTo>
                        <a:pt x="301" y="127"/>
                      </a:lnTo>
                      <a:lnTo>
                        <a:pt x="263" y="123"/>
                      </a:lnTo>
                      <a:lnTo>
                        <a:pt x="226" y="121"/>
                      </a:lnTo>
                      <a:lnTo>
                        <a:pt x="189" y="119"/>
                      </a:lnTo>
                      <a:lnTo>
                        <a:pt x="152" y="116"/>
                      </a:lnTo>
                      <a:lnTo>
                        <a:pt x="113" y="113"/>
                      </a:lnTo>
                      <a:lnTo>
                        <a:pt x="76" y="111"/>
                      </a:lnTo>
                      <a:lnTo>
                        <a:pt x="38" y="109"/>
                      </a:lnTo>
                      <a:lnTo>
                        <a:pt x="0" y="106"/>
                      </a:lnTo>
                      <a:lnTo>
                        <a:pt x="0" y="93"/>
                      </a:lnTo>
                      <a:lnTo>
                        <a:pt x="2" y="79"/>
                      </a:lnTo>
                      <a:lnTo>
                        <a:pt x="3" y="66"/>
                      </a:lnTo>
                      <a:lnTo>
                        <a:pt x="4" y="53"/>
                      </a:lnTo>
                      <a:lnTo>
                        <a:pt x="4" y="40"/>
                      </a:lnTo>
                      <a:lnTo>
                        <a:pt x="5" y="26"/>
                      </a:lnTo>
                      <a:lnTo>
                        <a:pt x="6" y="13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FFDE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883" name="Freeform 427"/>
                <p:cNvSpPr>
                  <a:spLocks/>
                </p:cNvSpPr>
                <p:nvPr/>
              </p:nvSpPr>
              <p:spPr bwMode="auto">
                <a:xfrm>
                  <a:off x="3783" y="1827"/>
                  <a:ext cx="153" cy="4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2" y="3"/>
                    </a:cxn>
                    <a:cxn ang="0">
                      <a:pos x="80" y="5"/>
                    </a:cxn>
                    <a:cxn ang="0">
                      <a:pos x="118" y="7"/>
                    </a:cxn>
                    <a:cxn ang="0">
                      <a:pos x="156" y="11"/>
                    </a:cxn>
                    <a:cxn ang="0">
                      <a:pos x="193" y="13"/>
                    </a:cxn>
                    <a:cxn ang="0">
                      <a:pos x="230" y="15"/>
                    </a:cxn>
                    <a:cxn ang="0">
                      <a:pos x="268" y="17"/>
                    </a:cxn>
                    <a:cxn ang="0">
                      <a:pos x="306" y="21"/>
                    </a:cxn>
                    <a:cxn ang="0">
                      <a:pos x="305" y="29"/>
                    </a:cxn>
                    <a:cxn ang="0">
                      <a:pos x="304" y="38"/>
                    </a:cxn>
                    <a:cxn ang="0">
                      <a:pos x="304" y="45"/>
                    </a:cxn>
                    <a:cxn ang="0">
                      <a:pos x="304" y="56"/>
                    </a:cxn>
                    <a:cxn ang="0">
                      <a:pos x="303" y="63"/>
                    </a:cxn>
                    <a:cxn ang="0">
                      <a:pos x="303" y="73"/>
                    </a:cxn>
                    <a:cxn ang="0">
                      <a:pos x="301" y="82"/>
                    </a:cxn>
                    <a:cxn ang="0">
                      <a:pos x="301" y="91"/>
                    </a:cxn>
                    <a:cxn ang="0">
                      <a:pos x="263" y="87"/>
                    </a:cxn>
                    <a:cxn ang="0">
                      <a:pos x="226" y="85"/>
                    </a:cxn>
                    <a:cxn ang="0">
                      <a:pos x="189" y="83"/>
                    </a:cxn>
                    <a:cxn ang="0">
                      <a:pos x="152" y="80"/>
                    </a:cxn>
                    <a:cxn ang="0">
                      <a:pos x="113" y="77"/>
                    </a:cxn>
                    <a:cxn ang="0">
                      <a:pos x="76" y="75"/>
                    </a:cxn>
                    <a:cxn ang="0">
                      <a:pos x="38" y="73"/>
                    </a:cxn>
                    <a:cxn ang="0">
                      <a:pos x="0" y="70"/>
                    </a:cxn>
                    <a:cxn ang="0">
                      <a:pos x="0" y="61"/>
                    </a:cxn>
                    <a:cxn ang="0">
                      <a:pos x="2" y="52"/>
                    </a:cxn>
                    <a:cxn ang="0">
                      <a:pos x="2" y="43"/>
                    </a:cxn>
                    <a:cxn ang="0">
                      <a:pos x="3" y="35"/>
                    </a:cxn>
                    <a:cxn ang="0">
                      <a:pos x="3" y="25"/>
                    </a:cxn>
                    <a:cxn ang="0">
                      <a:pos x="4" y="17"/>
                    </a:cxn>
                    <a:cxn ang="0">
                      <a:pos x="4" y="8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06" h="91">
                      <a:moveTo>
                        <a:pt x="5" y="0"/>
                      </a:moveTo>
                      <a:lnTo>
                        <a:pt x="42" y="3"/>
                      </a:lnTo>
                      <a:lnTo>
                        <a:pt x="80" y="5"/>
                      </a:lnTo>
                      <a:lnTo>
                        <a:pt x="118" y="7"/>
                      </a:lnTo>
                      <a:lnTo>
                        <a:pt x="156" y="11"/>
                      </a:lnTo>
                      <a:lnTo>
                        <a:pt x="193" y="13"/>
                      </a:lnTo>
                      <a:lnTo>
                        <a:pt x="230" y="15"/>
                      </a:lnTo>
                      <a:lnTo>
                        <a:pt x="268" y="17"/>
                      </a:lnTo>
                      <a:lnTo>
                        <a:pt x="306" y="21"/>
                      </a:lnTo>
                      <a:lnTo>
                        <a:pt x="305" y="29"/>
                      </a:lnTo>
                      <a:lnTo>
                        <a:pt x="304" y="38"/>
                      </a:lnTo>
                      <a:lnTo>
                        <a:pt x="304" y="45"/>
                      </a:lnTo>
                      <a:lnTo>
                        <a:pt x="304" y="56"/>
                      </a:lnTo>
                      <a:lnTo>
                        <a:pt x="303" y="63"/>
                      </a:lnTo>
                      <a:lnTo>
                        <a:pt x="303" y="73"/>
                      </a:lnTo>
                      <a:lnTo>
                        <a:pt x="301" y="82"/>
                      </a:lnTo>
                      <a:lnTo>
                        <a:pt x="301" y="91"/>
                      </a:lnTo>
                      <a:lnTo>
                        <a:pt x="263" y="87"/>
                      </a:lnTo>
                      <a:lnTo>
                        <a:pt x="226" y="85"/>
                      </a:lnTo>
                      <a:lnTo>
                        <a:pt x="189" y="83"/>
                      </a:lnTo>
                      <a:lnTo>
                        <a:pt x="152" y="80"/>
                      </a:lnTo>
                      <a:lnTo>
                        <a:pt x="113" y="77"/>
                      </a:lnTo>
                      <a:lnTo>
                        <a:pt x="76" y="75"/>
                      </a:lnTo>
                      <a:lnTo>
                        <a:pt x="38" y="73"/>
                      </a:lnTo>
                      <a:lnTo>
                        <a:pt x="0" y="70"/>
                      </a:lnTo>
                      <a:lnTo>
                        <a:pt x="0" y="61"/>
                      </a:lnTo>
                      <a:lnTo>
                        <a:pt x="2" y="52"/>
                      </a:lnTo>
                      <a:lnTo>
                        <a:pt x="2" y="43"/>
                      </a:lnTo>
                      <a:lnTo>
                        <a:pt x="3" y="35"/>
                      </a:lnTo>
                      <a:lnTo>
                        <a:pt x="3" y="25"/>
                      </a:lnTo>
                      <a:lnTo>
                        <a:pt x="4" y="17"/>
                      </a:lnTo>
                      <a:lnTo>
                        <a:pt x="4" y="8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FFDE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884" name="Freeform 428"/>
                <p:cNvSpPr>
                  <a:spLocks/>
                </p:cNvSpPr>
                <p:nvPr/>
              </p:nvSpPr>
              <p:spPr bwMode="auto">
                <a:xfrm>
                  <a:off x="3783" y="1845"/>
                  <a:ext cx="152" cy="2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304" y="23"/>
                    </a:cxn>
                    <a:cxn ang="0">
                      <a:pos x="301" y="55"/>
                    </a:cxn>
                    <a:cxn ang="0">
                      <a:pos x="0" y="34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304" h="55">
                      <a:moveTo>
                        <a:pt x="3" y="0"/>
                      </a:moveTo>
                      <a:lnTo>
                        <a:pt x="304" y="23"/>
                      </a:lnTo>
                      <a:lnTo>
                        <a:pt x="301" y="55"/>
                      </a:lnTo>
                      <a:lnTo>
                        <a:pt x="0" y="34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588">
                  <a:solidFill>
                    <a:srgbClr val="FFDE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7" name="Group 466"/>
            <p:cNvGrpSpPr>
              <a:grpSpLocks/>
            </p:cNvGrpSpPr>
            <p:nvPr/>
          </p:nvGrpSpPr>
          <p:grpSpPr bwMode="auto">
            <a:xfrm>
              <a:off x="3312" y="1392"/>
              <a:ext cx="1103" cy="136"/>
              <a:chOff x="2721" y="1726"/>
              <a:chExt cx="1103" cy="136"/>
            </a:xfrm>
          </p:grpSpPr>
          <p:sp>
            <p:nvSpPr>
              <p:cNvPr id="19875" name="Freeform 419"/>
              <p:cNvSpPr>
                <a:spLocks/>
              </p:cNvSpPr>
              <p:nvPr/>
            </p:nvSpPr>
            <p:spPr bwMode="auto">
              <a:xfrm>
                <a:off x="3484" y="1729"/>
                <a:ext cx="340" cy="71"/>
              </a:xfrm>
              <a:custGeom>
                <a:avLst/>
                <a:gdLst/>
                <a:ahLst/>
                <a:cxnLst>
                  <a:cxn ang="0">
                    <a:pos x="680" y="143"/>
                  </a:cxn>
                  <a:cxn ang="0">
                    <a:pos x="619" y="43"/>
                  </a:cxn>
                  <a:cxn ang="0">
                    <a:pos x="0" y="0"/>
                  </a:cxn>
                  <a:cxn ang="0">
                    <a:pos x="81" y="43"/>
                  </a:cxn>
                  <a:cxn ang="0">
                    <a:pos x="592" y="79"/>
                  </a:cxn>
                  <a:cxn ang="0">
                    <a:pos x="639" y="136"/>
                  </a:cxn>
                  <a:cxn ang="0">
                    <a:pos x="680" y="143"/>
                  </a:cxn>
                </a:cxnLst>
                <a:rect l="0" t="0" r="r" b="b"/>
                <a:pathLst>
                  <a:path w="680" h="143">
                    <a:moveTo>
                      <a:pt x="680" y="143"/>
                    </a:moveTo>
                    <a:lnTo>
                      <a:pt x="619" y="43"/>
                    </a:lnTo>
                    <a:lnTo>
                      <a:pt x="0" y="0"/>
                    </a:lnTo>
                    <a:lnTo>
                      <a:pt x="81" y="43"/>
                    </a:lnTo>
                    <a:lnTo>
                      <a:pt x="592" y="79"/>
                    </a:lnTo>
                    <a:lnTo>
                      <a:pt x="639" y="136"/>
                    </a:lnTo>
                    <a:lnTo>
                      <a:pt x="680" y="143"/>
                    </a:lnTo>
                    <a:close/>
                  </a:path>
                </a:pathLst>
              </a:custGeom>
              <a:solidFill>
                <a:srgbClr val="FF0000"/>
              </a:solidFill>
              <a:ln w="1588">
                <a:solidFill>
                  <a:srgbClr val="FFDE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76" name="Freeform 420"/>
              <p:cNvSpPr>
                <a:spLocks/>
              </p:cNvSpPr>
              <p:nvPr/>
            </p:nvSpPr>
            <p:spPr bwMode="auto">
              <a:xfrm>
                <a:off x="2721" y="1734"/>
                <a:ext cx="201" cy="76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0" y="45"/>
                  </a:cxn>
                  <a:cxn ang="0">
                    <a:pos x="401" y="153"/>
                  </a:cxn>
                  <a:cxn ang="0">
                    <a:pos x="404" y="0"/>
                  </a:cxn>
                </a:cxnLst>
                <a:rect l="0" t="0" r="r" b="b"/>
                <a:pathLst>
                  <a:path w="404" h="153">
                    <a:moveTo>
                      <a:pt x="404" y="0"/>
                    </a:moveTo>
                    <a:lnTo>
                      <a:pt x="0" y="45"/>
                    </a:lnTo>
                    <a:lnTo>
                      <a:pt x="401" y="153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CFCF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77" name="Freeform 421"/>
              <p:cNvSpPr>
                <a:spLocks/>
              </p:cNvSpPr>
              <p:nvPr/>
            </p:nvSpPr>
            <p:spPr bwMode="auto">
              <a:xfrm>
                <a:off x="2721" y="1742"/>
                <a:ext cx="202" cy="60"/>
              </a:xfrm>
              <a:custGeom>
                <a:avLst/>
                <a:gdLst/>
                <a:ahLst/>
                <a:cxnLst>
                  <a:cxn ang="0">
                    <a:pos x="406" y="0"/>
                  </a:cxn>
                  <a:cxn ang="0">
                    <a:pos x="355" y="4"/>
                  </a:cxn>
                  <a:cxn ang="0">
                    <a:pos x="304" y="7"/>
                  </a:cxn>
                  <a:cxn ang="0">
                    <a:pos x="254" y="10"/>
                  </a:cxn>
                  <a:cxn ang="0">
                    <a:pos x="203" y="15"/>
                  </a:cxn>
                  <a:cxn ang="0">
                    <a:pos x="152" y="18"/>
                  </a:cxn>
                  <a:cxn ang="0">
                    <a:pos x="102" y="22"/>
                  </a:cxn>
                  <a:cxn ang="0">
                    <a:pos x="51" y="25"/>
                  </a:cxn>
                  <a:cxn ang="0">
                    <a:pos x="0" y="29"/>
                  </a:cxn>
                  <a:cxn ang="0">
                    <a:pos x="50" y="40"/>
                  </a:cxn>
                  <a:cxn ang="0">
                    <a:pos x="100" y="51"/>
                  </a:cxn>
                  <a:cxn ang="0">
                    <a:pos x="151" y="62"/>
                  </a:cxn>
                  <a:cxn ang="0">
                    <a:pos x="202" y="73"/>
                  </a:cxn>
                  <a:cxn ang="0">
                    <a:pos x="252" y="85"/>
                  </a:cxn>
                  <a:cxn ang="0">
                    <a:pos x="302" y="97"/>
                  </a:cxn>
                  <a:cxn ang="0">
                    <a:pos x="353" y="108"/>
                  </a:cxn>
                  <a:cxn ang="0">
                    <a:pos x="404" y="121"/>
                  </a:cxn>
                  <a:cxn ang="0">
                    <a:pos x="404" y="104"/>
                  </a:cxn>
                  <a:cxn ang="0">
                    <a:pos x="404" y="89"/>
                  </a:cxn>
                  <a:cxn ang="0">
                    <a:pos x="404" y="73"/>
                  </a:cxn>
                  <a:cxn ang="0">
                    <a:pos x="405" y="59"/>
                  </a:cxn>
                  <a:cxn ang="0">
                    <a:pos x="405" y="43"/>
                  </a:cxn>
                  <a:cxn ang="0">
                    <a:pos x="405" y="28"/>
                  </a:cxn>
                  <a:cxn ang="0">
                    <a:pos x="405" y="14"/>
                  </a:cxn>
                  <a:cxn ang="0">
                    <a:pos x="406" y="0"/>
                  </a:cxn>
                </a:cxnLst>
                <a:rect l="0" t="0" r="r" b="b"/>
                <a:pathLst>
                  <a:path w="406" h="121">
                    <a:moveTo>
                      <a:pt x="406" y="0"/>
                    </a:moveTo>
                    <a:lnTo>
                      <a:pt x="355" y="4"/>
                    </a:lnTo>
                    <a:lnTo>
                      <a:pt x="304" y="7"/>
                    </a:lnTo>
                    <a:lnTo>
                      <a:pt x="254" y="10"/>
                    </a:lnTo>
                    <a:lnTo>
                      <a:pt x="203" y="15"/>
                    </a:lnTo>
                    <a:lnTo>
                      <a:pt x="152" y="18"/>
                    </a:lnTo>
                    <a:lnTo>
                      <a:pt x="102" y="22"/>
                    </a:lnTo>
                    <a:lnTo>
                      <a:pt x="51" y="25"/>
                    </a:lnTo>
                    <a:lnTo>
                      <a:pt x="0" y="29"/>
                    </a:lnTo>
                    <a:lnTo>
                      <a:pt x="50" y="40"/>
                    </a:lnTo>
                    <a:lnTo>
                      <a:pt x="100" y="51"/>
                    </a:lnTo>
                    <a:lnTo>
                      <a:pt x="151" y="62"/>
                    </a:lnTo>
                    <a:lnTo>
                      <a:pt x="202" y="73"/>
                    </a:lnTo>
                    <a:lnTo>
                      <a:pt x="252" y="85"/>
                    </a:lnTo>
                    <a:lnTo>
                      <a:pt x="302" y="97"/>
                    </a:lnTo>
                    <a:lnTo>
                      <a:pt x="353" y="108"/>
                    </a:lnTo>
                    <a:lnTo>
                      <a:pt x="404" y="121"/>
                    </a:lnTo>
                    <a:lnTo>
                      <a:pt x="404" y="104"/>
                    </a:lnTo>
                    <a:lnTo>
                      <a:pt x="404" y="89"/>
                    </a:lnTo>
                    <a:lnTo>
                      <a:pt x="404" y="73"/>
                    </a:lnTo>
                    <a:lnTo>
                      <a:pt x="405" y="59"/>
                    </a:lnTo>
                    <a:lnTo>
                      <a:pt x="405" y="43"/>
                    </a:lnTo>
                    <a:lnTo>
                      <a:pt x="405" y="28"/>
                    </a:lnTo>
                    <a:lnTo>
                      <a:pt x="405" y="14"/>
                    </a:lnTo>
                    <a:lnTo>
                      <a:pt x="406" y="0"/>
                    </a:lnTo>
                    <a:close/>
                  </a:path>
                </a:pathLst>
              </a:custGeom>
              <a:solidFill>
                <a:srgbClr val="D9D9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78" name="Freeform 422"/>
              <p:cNvSpPr>
                <a:spLocks/>
              </p:cNvSpPr>
              <p:nvPr/>
            </p:nvSpPr>
            <p:spPr bwMode="auto">
              <a:xfrm>
                <a:off x="2721" y="1750"/>
                <a:ext cx="204" cy="43"/>
              </a:xfrm>
              <a:custGeom>
                <a:avLst/>
                <a:gdLst/>
                <a:ahLst/>
                <a:cxnLst>
                  <a:cxn ang="0">
                    <a:pos x="408" y="0"/>
                  </a:cxn>
                  <a:cxn ang="0">
                    <a:pos x="356" y="1"/>
                  </a:cxn>
                  <a:cxn ang="0">
                    <a:pos x="306" y="3"/>
                  </a:cxn>
                  <a:cxn ang="0">
                    <a:pos x="254" y="4"/>
                  </a:cxn>
                  <a:cxn ang="0">
                    <a:pos x="203" y="7"/>
                  </a:cxn>
                  <a:cxn ang="0">
                    <a:pos x="152" y="8"/>
                  </a:cxn>
                  <a:cxn ang="0">
                    <a:pos x="102" y="10"/>
                  </a:cxn>
                  <a:cxn ang="0">
                    <a:pos x="51" y="11"/>
                  </a:cxn>
                  <a:cxn ang="0">
                    <a:pos x="0" y="13"/>
                  </a:cxn>
                  <a:cxn ang="0">
                    <a:pos x="50" y="21"/>
                  </a:cxn>
                  <a:cxn ang="0">
                    <a:pos x="100" y="31"/>
                  </a:cxn>
                  <a:cxn ang="0">
                    <a:pos x="151" y="39"/>
                  </a:cxn>
                  <a:cxn ang="0">
                    <a:pos x="202" y="50"/>
                  </a:cxn>
                  <a:cxn ang="0">
                    <a:pos x="253" y="57"/>
                  </a:cxn>
                  <a:cxn ang="0">
                    <a:pos x="303" y="66"/>
                  </a:cxn>
                  <a:cxn ang="0">
                    <a:pos x="354" y="77"/>
                  </a:cxn>
                  <a:cxn ang="0">
                    <a:pos x="406" y="87"/>
                  </a:cxn>
                  <a:cxn ang="0">
                    <a:pos x="406" y="74"/>
                  </a:cxn>
                  <a:cxn ang="0">
                    <a:pos x="406" y="63"/>
                  </a:cxn>
                  <a:cxn ang="0">
                    <a:pos x="406" y="52"/>
                  </a:cxn>
                  <a:cxn ang="0">
                    <a:pos x="407" y="42"/>
                  </a:cxn>
                  <a:cxn ang="0">
                    <a:pos x="407" y="30"/>
                  </a:cxn>
                  <a:cxn ang="0">
                    <a:pos x="407" y="20"/>
                  </a:cxn>
                  <a:cxn ang="0">
                    <a:pos x="407" y="10"/>
                  </a:cxn>
                  <a:cxn ang="0">
                    <a:pos x="408" y="0"/>
                  </a:cxn>
                </a:cxnLst>
                <a:rect l="0" t="0" r="r" b="b"/>
                <a:pathLst>
                  <a:path w="408" h="87">
                    <a:moveTo>
                      <a:pt x="408" y="0"/>
                    </a:moveTo>
                    <a:lnTo>
                      <a:pt x="356" y="1"/>
                    </a:lnTo>
                    <a:lnTo>
                      <a:pt x="306" y="3"/>
                    </a:lnTo>
                    <a:lnTo>
                      <a:pt x="254" y="4"/>
                    </a:lnTo>
                    <a:lnTo>
                      <a:pt x="203" y="7"/>
                    </a:lnTo>
                    <a:lnTo>
                      <a:pt x="152" y="8"/>
                    </a:lnTo>
                    <a:lnTo>
                      <a:pt x="102" y="10"/>
                    </a:lnTo>
                    <a:lnTo>
                      <a:pt x="51" y="11"/>
                    </a:lnTo>
                    <a:lnTo>
                      <a:pt x="0" y="13"/>
                    </a:lnTo>
                    <a:lnTo>
                      <a:pt x="50" y="21"/>
                    </a:lnTo>
                    <a:lnTo>
                      <a:pt x="100" y="31"/>
                    </a:lnTo>
                    <a:lnTo>
                      <a:pt x="151" y="39"/>
                    </a:lnTo>
                    <a:lnTo>
                      <a:pt x="202" y="50"/>
                    </a:lnTo>
                    <a:lnTo>
                      <a:pt x="253" y="57"/>
                    </a:lnTo>
                    <a:lnTo>
                      <a:pt x="303" y="66"/>
                    </a:lnTo>
                    <a:lnTo>
                      <a:pt x="354" y="77"/>
                    </a:lnTo>
                    <a:lnTo>
                      <a:pt x="406" y="87"/>
                    </a:lnTo>
                    <a:lnTo>
                      <a:pt x="406" y="74"/>
                    </a:lnTo>
                    <a:lnTo>
                      <a:pt x="406" y="63"/>
                    </a:lnTo>
                    <a:lnTo>
                      <a:pt x="406" y="52"/>
                    </a:lnTo>
                    <a:lnTo>
                      <a:pt x="407" y="42"/>
                    </a:lnTo>
                    <a:lnTo>
                      <a:pt x="407" y="30"/>
                    </a:lnTo>
                    <a:lnTo>
                      <a:pt x="407" y="20"/>
                    </a:lnTo>
                    <a:lnTo>
                      <a:pt x="407" y="10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E6E6E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79" name="Freeform 423"/>
              <p:cNvSpPr>
                <a:spLocks/>
              </p:cNvSpPr>
              <p:nvPr/>
            </p:nvSpPr>
            <p:spPr bwMode="auto">
              <a:xfrm>
                <a:off x="2721" y="1757"/>
                <a:ext cx="205" cy="28"/>
              </a:xfrm>
              <a:custGeom>
                <a:avLst/>
                <a:gdLst/>
                <a:ahLst/>
                <a:cxnLst>
                  <a:cxn ang="0">
                    <a:pos x="410" y="0"/>
                  </a:cxn>
                  <a:cxn ang="0">
                    <a:pos x="359" y="0"/>
                  </a:cxn>
                  <a:cxn ang="0">
                    <a:pos x="308" y="0"/>
                  </a:cxn>
                  <a:cxn ang="0">
                    <a:pos x="256" y="0"/>
                  </a:cxn>
                  <a:cxn ang="0">
                    <a:pos x="205" y="0"/>
                  </a:cxn>
                  <a:cxn ang="0">
                    <a:pos x="153" y="0"/>
                  </a:cxn>
                  <a:cxn ang="0">
                    <a:pos x="103" y="0"/>
                  </a:cxn>
                  <a:cxn ang="0">
                    <a:pos x="51" y="0"/>
                  </a:cxn>
                  <a:cxn ang="0">
                    <a:pos x="0" y="0"/>
                  </a:cxn>
                  <a:cxn ang="0">
                    <a:pos x="51" y="7"/>
                  </a:cxn>
                  <a:cxn ang="0">
                    <a:pos x="102" y="14"/>
                  </a:cxn>
                  <a:cxn ang="0">
                    <a:pos x="152" y="21"/>
                  </a:cxn>
                  <a:cxn ang="0">
                    <a:pos x="203" y="28"/>
                  </a:cxn>
                  <a:cxn ang="0">
                    <a:pos x="254" y="34"/>
                  </a:cxn>
                  <a:cxn ang="0">
                    <a:pos x="306" y="41"/>
                  </a:cxn>
                  <a:cxn ang="0">
                    <a:pos x="356" y="49"/>
                  </a:cxn>
                  <a:cxn ang="0">
                    <a:pos x="408" y="58"/>
                  </a:cxn>
                  <a:cxn ang="0">
                    <a:pos x="408" y="50"/>
                  </a:cxn>
                  <a:cxn ang="0">
                    <a:pos x="408" y="43"/>
                  </a:cxn>
                  <a:cxn ang="0">
                    <a:pos x="408" y="35"/>
                  </a:cxn>
                  <a:cxn ang="0">
                    <a:pos x="409" y="29"/>
                  </a:cxn>
                  <a:cxn ang="0">
                    <a:pos x="409" y="21"/>
                  </a:cxn>
                  <a:cxn ang="0">
                    <a:pos x="409" y="14"/>
                  </a:cxn>
                  <a:cxn ang="0">
                    <a:pos x="409" y="7"/>
                  </a:cxn>
                  <a:cxn ang="0">
                    <a:pos x="410" y="0"/>
                  </a:cxn>
                </a:cxnLst>
                <a:rect l="0" t="0" r="r" b="b"/>
                <a:pathLst>
                  <a:path w="410" h="58">
                    <a:moveTo>
                      <a:pt x="410" y="0"/>
                    </a:moveTo>
                    <a:lnTo>
                      <a:pt x="359" y="0"/>
                    </a:lnTo>
                    <a:lnTo>
                      <a:pt x="308" y="0"/>
                    </a:lnTo>
                    <a:lnTo>
                      <a:pt x="256" y="0"/>
                    </a:lnTo>
                    <a:lnTo>
                      <a:pt x="205" y="0"/>
                    </a:lnTo>
                    <a:lnTo>
                      <a:pt x="153" y="0"/>
                    </a:lnTo>
                    <a:lnTo>
                      <a:pt x="103" y="0"/>
                    </a:lnTo>
                    <a:lnTo>
                      <a:pt x="51" y="0"/>
                    </a:lnTo>
                    <a:lnTo>
                      <a:pt x="0" y="0"/>
                    </a:lnTo>
                    <a:lnTo>
                      <a:pt x="51" y="7"/>
                    </a:lnTo>
                    <a:lnTo>
                      <a:pt x="102" y="14"/>
                    </a:lnTo>
                    <a:lnTo>
                      <a:pt x="152" y="21"/>
                    </a:lnTo>
                    <a:lnTo>
                      <a:pt x="203" y="28"/>
                    </a:lnTo>
                    <a:lnTo>
                      <a:pt x="254" y="34"/>
                    </a:lnTo>
                    <a:lnTo>
                      <a:pt x="306" y="41"/>
                    </a:lnTo>
                    <a:lnTo>
                      <a:pt x="356" y="49"/>
                    </a:lnTo>
                    <a:lnTo>
                      <a:pt x="408" y="58"/>
                    </a:lnTo>
                    <a:lnTo>
                      <a:pt x="408" y="50"/>
                    </a:lnTo>
                    <a:lnTo>
                      <a:pt x="408" y="43"/>
                    </a:lnTo>
                    <a:lnTo>
                      <a:pt x="408" y="35"/>
                    </a:lnTo>
                    <a:lnTo>
                      <a:pt x="409" y="29"/>
                    </a:lnTo>
                    <a:lnTo>
                      <a:pt x="409" y="21"/>
                    </a:lnTo>
                    <a:lnTo>
                      <a:pt x="409" y="14"/>
                    </a:lnTo>
                    <a:lnTo>
                      <a:pt x="409" y="7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0" name="Freeform 424"/>
              <p:cNvSpPr>
                <a:spLocks/>
              </p:cNvSpPr>
              <p:nvPr/>
            </p:nvSpPr>
            <p:spPr bwMode="auto">
              <a:xfrm>
                <a:off x="2721" y="1757"/>
                <a:ext cx="206" cy="19"/>
              </a:xfrm>
              <a:custGeom>
                <a:avLst/>
                <a:gdLst/>
                <a:ahLst/>
                <a:cxnLst>
                  <a:cxn ang="0">
                    <a:pos x="413" y="16"/>
                  </a:cxn>
                  <a:cxn ang="0">
                    <a:pos x="0" y="0"/>
                  </a:cxn>
                  <a:cxn ang="0">
                    <a:pos x="408" y="39"/>
                  </a:cxn>
                  <a:cxn ang="0">
                    <a:pos x="413" y="16"/>
                  </a:cxn>
                </a:cxnLst>
                <a:rect l="0" t="0" r="r" b="b"/>
                <a:pathLst>
                  <a:path w="413" h="39">
                    <a:moveTo>
                      <a:pt x="413" y="16"/>
                    </a:moveTo>
                    <a:lnTo>
                      <a:pt x="0" y="0"/>
                    </a:lnTo>
                    <a:lnTo>
                      <a:pt x="408" y="39"/>
                    </a:lnTo>
                    <a:lnTo>
                      <a:pt x="413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5" name="Freeform 429"/>
              <p:cNvSpPr>
                <a:spLocks/>
              </p:cNvSpPr>
              <p:nvPr/>
            </p:nvSpPr>
            <p:spPr bwMode="auto">
              <a:xfrm>
                <a:off x="3103" y="1742"/>
                <a:ext cx="687" cy="6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374" y="96"/>
                  </a:cxn>
                  <a:cxn ang="0">
                    <a:pos x="1369" y="134"/>
                  </a:cxn>
                  <a:cxn ang="0">
                    <a:pos x="0" y="38"/>
                  </a:cxn>
                  <a:cxn ang="0">
                    <a:pos x="2" y="0"/>
                  </a:cxn>
                </a:cxnLst>
                <a:rect l="0" t="0" r="r" b="b"/>
                <a:pathLst>
                  <a:path w="1374" h="134">
                    <a:moveTo>
                      <a:pt x="2" y="0"/>
                    </a:moveTo>
                    <a:lnTo>
                      <a:pt x="1374" y="96"/>
                    </a:lnTo>
                    <a:lnTo>
                      <a:pt x="1369" y="134"/>
                    </a:lnTo>
                    <a:lnTo>
                      <a:pt x="0" y="3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6" name="Freeform 430"/>
              <p:cNvSpPr>
                <a:spLocks/>
              </p:cNvSpPr>
              <p:nvPr/>
            </p:nvSpPr>
            <p:spPr bwMode="auto">
              <a:xfrm>
                <a:off x="3101" y="1761"/>
                <a:ext cx="687" cy="82"/>
              </a:xfrm>
              <a:custGeom>
                <a:avLst/>
                <a:gdLst/>
                <a:ahLst/>
                <a:cxnLst>
                  <a:cxn ang="0">
                    <a:pos x="0" y="71"/>
                  </a:cxn>
                  <a:cxn ang="0">
                    <a:pos x="1370" y="164"/>
                  </a:cxn>
                  <a:cxn ang="0">
                    <a:pos x="1374" y="96"/>
                  </a:cxn>
                  <a:cxn ang="0">
                    <a:pos x="5" y="0"/>
                  </a:cxn>
                  <a:cxn ang="0">
                    <a:pos x="0" y="71"/>
                  </a:cxn>
                </a:cxnLst>
                <a:rect l="0" t="0" r="r" b="b"/>
                <a:pathLst>
                  <a:path w="1374" h="164">
                    <a:moveTo>
                      <a:pt x="0" y="71"/>
                    </a:moveTo>
                    <a:lnTo>
                      <a:pt x="1370" y="164"/>
                    </a:lnTo>
                    <a:lnTo>
                      <a:pt x="1374" y="96"/>
                    </a:lnTo>
                    <a:lnTo>
                      <a:pt x="5" y="0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FFF0F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7" name="Freeform 431"/>
              <p:cNvSpPr>
                <a:spLocks/>
              </p:cNvSpPr>
              <p:nvPr/>
            </p:nvSpPr>
            <p:spPr bwMode="auto">
              <a:xfrm>
                <a:off x="3101" y="1769"/>
                <a:ext cx="687" cy="64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1372" y="128"/>
                  </a:cxn>
                  <a:cxn ang="0">
                    <a:pos x="1374" y="94"/>
                  </a:cxn>
                  <a:cxn ang="0">
                    <a:pos x="2" y="0"/>
                  </a:cxn>
                  <a:cxn ang="0">
                    <a:pos x="0" y="35"/>
                  </a:cxn>
                </a:cxnLst>
                <a:rect l="0" t="0" r="r" b="b"/>
                <a:pathLst>
                  <a:path w="1374" h="128">
                    <a:moveTo>
                      <a:pt x="0" y="35"/>
                    </a:moveTo>
                    <a:lnTo>
                      <a:pt x="1372" y="128"/>
                    </a:lnTo>
                    <a:lnTo>
                      <a:pt x="1374" y="94"/>
                    </a:lnTo>
                    <a:lnTo>
                      <a:pt x="2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8" name="Freeform 432"/>
              <p:cNvSpPr>
                <a:spLocks/>
              </p:cNvSpPr>
              <p:nvPr/>
            </p:nvSpPr>
            <p:spPr bwMode="auto">
              <a:xfrm>
                <a:off x="3099" y="1797"/>
                <a:ext cx="686" cy="6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372" y="93"/>
                  </a:cxn>
                  <a:cxn ang="0">
                    <a:pos x="1370" y="131"/>
                  </a:cxn>
                  <a:cxn ang="0">
                    <a:pos x="0" y="39"/>
                  </a:cxn>
                  <a:cxn ang="0">
                    <a:pos x="2" y="0"/>
                  </a:cxn>
                </a:cxnLst>
                <a:rect l="0" t="0" r="r" b="b"/>
                <a:pathLst>
                  <a:path w="1372" h="131">
                    <a:moveTo>
                      <a:pt x="2" y="0"/>
                    </a:moveTo>
                    <a:lnTo>
                      <a:pt x="1372" y="93"/>
                    </a:lnTo>
                    <a:lnTo>
                      <a:pt x="1370" y="131"/>
                    </a:lnTo>
                    <a:lnTo>
                      <a:pt x="0" y="3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9E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9" name="Freeform 433"/>
              <p:cNvSpPr>
                <a:spLocks/>
              </p:cNvSpPr>
              <p:nvPr/>
            </p:nvSpPr>
            <p:spPr bwMode="auto">
              <a:xfrm>
                <a:off x="3076" y="1733"/>
                <a:ext cx="29" cy="91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44" y="2"/>
                  </a:cxn>
                  <a:cxn ang="0">
                    <a:pos x="50" y="9"/>
                  </a:cxn>
                  <a:cxn ang="0">
                    <a:pos x="55" y="16"/>
                  </a:cxn>
                  <a:cxn ang="0">
                    <a:pos x="57" y="25"/>
                  </a:cxn>
                  <a:cxn ang="0">
                    <a:pos x="48" y="159"/>
                  </a:cxn>
                  <a:cxn ang="0">
                    <a:pos x="45" y="168"/>
                  </a:cxn>
                  <a:cxn ang="0">
                    <a:pos x="39" y="175"/>
                  </a:cxn>
                  <a:cxn ang="0">
                    <a:pos x="31" y="179"/>
                  </a:cxn>
                  <a:cxn ang="0">
                    <a:pos x="23" y="182"/>
                  </a:cxn>
                  <a:cxn ang="0">
                    <a:pos x="12" y="178"/>
                  </a:cxn>
                  <a:cxn ang="0">
                    <a:pos x="5" y="173"/>
                  </a:cxn>
                  <a:cxn ang="0">
                    <a:pos x="1" y="166"/>
                  </a:cxn>
                  <a:cxn ang="0">
                    <a:pos x="0" y="157"/>
                  </a:cxn>
                  <a:cxn ang="0">
                    <a:pos x="11" y="23"/>
                  </a:cxn>
                  <a:cxn ang="0">
                    <a:pos x="12" y="13"/>
                  </a:cxn>
                  <a:cxn ang="0">
                    <a:pos x="18" y="6"/>
                  </a:cxn>
                  <a:cxn ang="0">
                    <a:pos x="25" y="1"/>
                  </a:cxn>
                  <a:cxn ang="0">
                    <a:pos x="34" y="0"/>
                  </a:cxn>
                </a:cxnLst>
                <a:rect l="0" t="0" r="r" b="b"/>
                <a:pathLst>
                  <a:path w="57" h="182">
                    <a:moveTo>
                      <a:pt x="34" y="0"/>
                    </a:moveTo>
                    <a:lnTo>
                      <a:pt x="34" y="0"/>
                    </a:lnTo>
                    <a:lnTo>
                      <a:pt x="44" y="2"/>
                    </a:lnTo>
                    <a:lnTo>
                      <a:pt x="50" y="9"/>
                    </a:lnTo>
                    <a:lnTo>
                      <a:pt x="55" y="16"/>
                    </a:lnTo>
                    <a:lnTo>
                      <a:pt x="57" y="25"/>
                    </a:lnTo>
                    <a:lnTo>
                      <a:pt x="48" y="159"/>
                    </a:lnTo>
                    <a:lnTo>
                      <a:pt x="45" y="168"/>
                    </a:lnTo>
                    <a:lnTo>
                      <a:pt x="39" y="175"/>
                    </a:lnTo>
                    <a:lnTo>
                      <a:pt x="31" y="179"/>
                    </a:lnTo>
                    <a:lnTo>
                      <a:pt x="23" y="182"/>
                    </a:lnTo>
                    <a:lnTo>
                      <a:pt x="12" y="178"/>
                    </a:lnTo>
                    <a:lnTo>
                      <a:pt x="5" y="173"/>
                    </a:lnTo>
                    <a:lnTo>
                      <a:pt x="1" y="166"/>
                    </a:lnTo>
                    <a:lnTo>
                      <a:pt x="0" y="157"/>
                    </a:lnTo>
                    <a:lnTo>
                      <a:pt x="11" y="23"/>
                    </a:lnTo>
                    <a:lnTo>
                      <a:pt x="12" y="13"/>
                    </a:lnTo>
                    <a:lnTo>
                      <a:pt x="18" y="6"/>
                    </a:lnTo>
                    <a:lnTo>
                      <a:pt x="25" y="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588">
                <a:solidFill>
                  <a:srgbClr val="FFDE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0" name="Freeform 434"/>
              <p:cNvSpPr>
                <a:spLocks/>
              </p:cNvSpPr>
              <p:nvPr/>
            </p:nvSpPr>
            <p:spPr bwMode="auto">
              <a:xfrm>
                <a:off x="2986" y="1729"/>
                <a:ext cx="27" cy="9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0"/>
                  </a:cxn>
                  <a:cxn ang="0">
                    <a:pos x="42" y="2"/>
                  </a:cxn>
                  <a:cxn ang="0">
                    <a:pos x="48" y="9"/>
                  </a:cxn>
                  <a:cxn ang="0">
                    <a:pos x="53" y="16"/>
                  </a:cxn>
                  <a:cxn ang="0">
                    <a:pos x="55" y="25"/>
                  </a:cxn>
                  <a:cxn ang="0">
                    <a:pos x="46" y="159"/>
                  </a:cxn>
                  <a:cxn ang="0">
                    <a:pos x="43" y="168"/>
                  </a:cxn>
                  <a:cxn ang="0">
                    <a:pos x="37" y="175"/>
                  </a:cxn>
                  <a:cxn ang="0">
                    <a:pos x="30" y="179"/>
                  </a:cxn>
                  <a:cxn ang="0">
                    <a:pos x="21" y="182"/>
                  </a:cxn>
                  <a:cxn ang="0">
                    <a:pos x="12" y="178"/>
                  </a:cxn>
                  <a:cxn ang="0">
                    <a:pos x="6" y="173"/>
                  </a:cxn>
                  <a:cxn ang="0">
                    <a:pos x="0" y="165"/>
                  </a:cxn>
                  <a:cxn ang="0">
                    <a:pos x="0" y="157"/>
                  </a:cxn>
                  <a:cxn ang="0">
                    <a:pos x="10" y="23"/>
                  </a:cxn>
                  <a:cxn ang="0">
                    <a:pos x="11" y="12"/>
                  </a:cxn>
                  <a:cxn ang="0">
                    <a:pos x="17" y="6"/>
                  </a:cxn>
                  <a:cxn ang="0">
                    <a:pos x="25" y="1"/>
                  </a:cxn>
                  <a:cxn ang="0">
                    <a:pos x="35" y="0"/>
                  </a:cxn>
                </a:cxnLst>
                <a:rect l="0" t="0" r="r" b="b"/>
                <a:pathLst>
                  <a:path w="55" h="182">
                    <a:moveTo>
                      <a:pt x="35" y="0"/>
                    </a:moveTo>
                    <a:lnTo>
                      <a:pt x="35" y="0"/>
                    </a:lnTo>
                    <a:lnTo>
                      <a:pt x="42" y="2"/>
                    </a:lnTo>
                    <a:lnTo>
                      <a:pt x="48" y="9"/>
                    </a:lnTo>
                    <a:lnTo>
                      <a:pt x="53" y="16"/>
                    </a:lnTo>
                    <a:lnTo>
                      <a:pt x="55" y="25"/>
                    </a:lnTo>
                    <a:lnTo>
                      <a:pt x="46" y="159"/>
                    </a:lnTo>
                    <a:lnTo>
                      <a:pt x="43" y="168"/>
                    </a:lnTo>
                    <a:lnTo>
                      <a:pt x="37" y="175"/>
                    </a:lnTo>
                    <a:lnTo>
                      <a:pt x="30" y="179"/>
                    </a:lnTo>
                    <a:lnTo>
                      <a:pt x="21" y="182"/>
                    </a:lnTo>
                    <a:lnTo>
                      <a:pt x="12" y="178"/>
                    </a:lnTo>
                    <a:lnTo>
                      <a:pt x="6" y="173"/>
                    </a:lnTo>
                    <a:lnTo>
                      <a:pt x="0" y="165"/>
                    </a:lnTo>
                    <a:lnTo>
                      <a:pt x="0" y="157"/>
                    </a:lnTo>
                    <a:lnTo>
                      <a:pt x="10" y="23"/>
                    </a:lnTo>
                    <a:lnTo>
                      <a:pt x="11" y="12"/>
                    </a:lnTo>
                    <a:lnTo>
                      <a:pt x="17" y="6"/>
                    </a:lnTo>
                    <a:lnTo>
                      <a:pt x="25" y="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0000"/>
              </a:solidFill>
              <a:ln w="1588">
                <a:solidFill>
                  <a:srgbClr val="FFDE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1" name="Freeform 435"/>
              <p:cNvSpPr>
                <a:spLocks/>
              </p:cNvSpPr>
              <p:nvPr/>
            </p:nvSpPr>
            <p:spPr bwMode="auto">
              <a:xfrm>
                <a:off x="3031" y="1732"/>
                <a:ext cx="27" cy="9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41" y="1"/>
                  </a:cxn>
                  <a:cxn ang="0">
                    <a:pos x="48" y="7"/>
                  </a:cxn>
                  <a:cxn ang="0">
                    <a:pos x="52" y="15"/>
                  </a:cxn>
                  <a:cxn ang="0">
                    <a:pos x="54" y="25"/>
                  </a:cxn>
                  <a:cxn ang="0">
                    <a:pos x="45" y="159"/>
                  </a:cxn>
                  <a:cxn ang="0">
                    <a:pos x="42" y="167"/>
                  </a:cxn>
                  <a:cxn ang="0">
                    <a:pos x="36" y="173"/>
                  </a:cxn>
                  <a:cxn ang="0">
                    <a:pos x="30" y="178"/>
                  </a:cxn>
                  <a:cxn ang="0">
                    <a:pos x="21" y="179"/>
                  </a:cxn>
                  <a:cxn ang="0">
                    <a:pos x="12" y="177"/>
                  </a:cxn>
                  <a:cxn ang="0">
                    <a:pos x="5" y="171"/>
                  </a:cxn>
                  <a:cxn ang="0">
                    <a:pos x="0" y="164"/>
                  </a:cxn>
                  <a:cxn ang="0">
                    <a:pos x="0" y="157"/>
                  </a:cxn>
                  <a:cxn ang="0">
                    <a:pos x="9" y="20"/>
                  </a:cxn>
                  <a:cxn ang="0">
                    <a:pos x="10" y="11"/>
                  </a:cxn>
                  <a:cxn ang="0">
                    <a:pos x="16" y="5"/>
                  </a:cxn>
                  <a:cxn ang="0">
                    <a:pos x="24" y="1"/>
                  </a:cxn>
                  <a:cxn ang="0">
                    <a:pos x="34" y="0"/>
                  </a:cxn>
                </a:cxnLst>
                <a:rect l="0" t="0" r="r" b="b"/>
                <a:pathLst>
                  <a:path w="54" h="179">
                    <a:moveTo>
                      <a:pt x="34" y="0"/>
                    </a:moveTo>
                    <a:lnTo>
                      <a:pt x="34" y="0"/>
                    </a:lnTo>
                    <a:lnTo>
                      <a:pt x="41" y="1"/>
                    </a:lnTo>
                    <a:lnTo>
                      <a:pt x="48" y="7"/>
                    </a:lnTo>
                    <a:lnTo>
                      <a:pt x="52" y="15"/>
                    </a:lnTo>
                    <a:lnTo>
                      <a:pt x="54" y="25"/>
                    </a:lnTo>
                    <a:lnTo>
                      <a:pt x="45" y="159"/>
                    </a:lnTo>
                    <a:lnTo>
                      <a:pt x="42" y="167"/>
                    </a:lnTo>
                    <a:lnTo>
                      <a:pt x="36" y="173"/>
                    </a:lnTo>
                    <a:lnTo>
                      <a:pt x="30" y="178"/>
                    </a:lnTo>
                    <a:lnTo>
                      <a:pt x="21" y="179"/>
                    </a:lnTo>
                    <a:lnTo>
                      <a:pt x="12" y="177"/>
                    </a:lnTo>
                    <a:lnTo>
                      <a:pt x="5" y="171"/>
                    </a:lnTo>
                    <a:lnTo>
                      <a:pt x="0" y="164"/>
                    </a:lnTo>
                    <a:lnTo>
                      <a:pt x="0" y="157"/>
                    </a:lnTo>
                    <a:lnTo>
                      <a:pt x="9" y="20"/>
                    </a:lnTo>
                    <a:lnTo>
                      <a:pt x="10" y="11"/>
                    </a:lnTo>
                    <a:lnTo>
                      <a:pt x="16" y="5"/>
                    </a:lnTo>
                    <a:lnTo>
                      <a:pt x="24" y="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588">
                <a:solidFill>
                  <a:srgbClr val="FFDE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2" name="Freeform 436"/>
              <p:cNvSpPr>
                <a:spLocks/>
              </p:cNvSpPr>
              <p:nvPr/>
            </p:nvSpPr>
            <p:spPr bwMode="auto">
              <a:xfrm>
                <a:off x="2939" y="1727"/>
                <a:ext cx="27" cy="90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41" y="1"/>
                  </a:cxn>
                  <a:cxn ang="0">
                    <a:pos x="48" y="7"/>
                  </a:cxn>
                  <a:cxn ang="0">
                    <a:pos x="53" y="14"/>
                  </a:cxn>
                  <a:cxn ang="0">
                    <a:pos x="54" y="25"/>
                  </a:cxn>
                  <a:cxn ang="0">
                    <a:pos x="45" y="159"/>
                  </a:cxn>
                  <a:cxn ang="0">
                    <a:pos x="42" y="166"/>
                  </a:cxn>
                  <a:cxn ang="0">
                    <a:pos x="37" y="172"/>
                  </a:cxn>
                  <a:cxn ang="0">
                    <a:pos x="29" y="177"/>
                  </a:cxn>
                  <a:cxn ang="0">
                    <a:pos x="20" y="179"/>
                  </a:cxn>
                  <a:cxn ang="0">
                    <a:pos x="11" y="177"/>
                  </a:cxn>
                  <a:cxn ang="0">
                    <a:pos x="5" y="171"/>
                  </a:cxn>
                  <a:cxn ang="0">
                    <a:pos x="1" y="163"/>
                  </a:cxn>
                  <a:cxn ang="0">
                    <a:pos x="0" y="154"/>
                  </a:cxn>
                  <a:cxn ang="0">
                    <a:pos x="9" y="20"/>
                  </a:cxn>
                  <a:cxn ang="0">
                    <a:pos x="10" y="11"/>
                  </a:cxn>
                  <a:cxn ang="0">
                    <a:pos x="15" y="4"/>
                  </a:cxn>
                  <a:cxn ang="0">
                    <a:pos x="23" y="0"/>
                  </a:cxn>
                  <a:cxn ang="0">
                    <a:pos x="33" y="0"/>
                  </a:cxn>
                </a:cxnLst>
                <a:rect l="0" t="0" r="r" b="b"/>
                <a:pathLst>
                  <a:path w="54" h="179">
                    <a:moveTo>
                      <a:pt x="33" y="0"/>
                    </a:moveTo>
                    <a:lnTo>
                      <a:pt x="33" y="0"/>
                    </a:lnTo>
                    <a:lnTo>
                      <a:pt x="41" y="1"/>
                    </a:lnTo>
                    <a:lnTo>
                      <a:pt x="48" y="7"/>
                    </a:lnTo>
                    <a:lnTo>
                      <a:pt x="53" y="14"/>
                    </a:lnTo>
                    <a:lnTo>
                      <a:pt x="54" y="25"/>
                    </a:lnTo>
                    <a:lnTo>
                      <a:pt x="45" y="159"/>
                    </a:lnTo>
                    <a:lnTo>
                      <a:pt x="42" y="166"/>
                    </a:lnTo>
                    <a:lnTo>
                      <a:pt x="37" y="172"/>
                    </a:lnTo>
                    <a:lnTo>
                      <a:pt x="29" y="177"/>
                    </a:lnTo>
                    <a:lnTo>
                      <a:pt x="20" y="179"/>
                    </a:lnTo>
                    <a:lnTo>
                      <a:pt x="11" y="177"/>
                    </a:lnTo>
                    <a:lnTo>
                      <a:pt x="5" y="171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9" y="20"/>
                    </a:lnTo>
                    <a:lnTo>
                      <a:pt x="10" y="11"/>
                    </a:lnTo>
                    <a:lnTo>
                      <a:pt x="15" y="4"/>
                    </a:lnTo>
                    <a:lnTo>
                      <a:pt x="23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0000"/>
              </a:solidFill>
              <a:ln w="1588">
                <a:solidFill>
                  <a:srgbClr val="FFDE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3" name="Freeform 437"/>
              <p:cNvSpPr>
                <a:spLocks/>
              </p:cNvSpPr>
              <p:nvPr/>
            </p:nvSpPr>
            <p:spPr bwMode="auto">
              <a:xfrm>
                <a:off x="3054" y="1733"/>
                <a:ext cx="28" cy="9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42" y="1"/>
                  </a:cxn>
                  <a:cxn ang="0">
                    <a:pos x="49" y="7"/>
                  </a:cxn>
                  <a:cxn ang="0">
                    <a:pos x="55" y="15"/>
                  </a:cxn>
                  <a:cxn ang="0">
                    <a:pos x="57" y="25"/>
                  </a:cxn>
                  <a:cxn ang="0">
                    <a:pos x="46" y="159"/>
                  </a:cxn>
                  <a:cxn ang="0">
                    <a:pos x="43" y="167"/>
                  </a:cxn>
                  <a:cxn ang="0">
                    <a:pos x="38" y="174"/>
                  </a:cxn>
                  <a:cxn ang="0">
                    <a:pos x="31" y="178"/>
                  </a:cxn>
                  <a:cxn ang="0">
                    <a:pos x="23" y="179"/>
                  </a:cxn>
                  <a:cxn ang="0">
                    <a:pos x="13" y="177"/>
                  </a:cxn>
                  <a:cxn ang="0">
                    <a:pos x="6" y="171"/>
                  </a:cxn>
                  <a:cxn ang="0">
                    <a:pos x="2" y="164"/>
                  </a:cxn>
                  <a:cxn ang="0">
                    <a:pos x="0" y="155"/>
                  </a:cxn>
                  <a:cxn ang="0">
                    <a:pos x="9" y="20"/>
                  </a:cxn>
                  <a:cxn ang="0">
                    <a:pos x="11" y="11"/>
                  </a:cxn>
                  <a:cxn ang="0">
                    <a:pos x="16" y="5"/>
                  </a:cxn>
                  <a:cxn ang="0">
                    <a:pos x="24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179">
                    <a:moveTo>
                      <a:pt x="34" y="0"/>
                    </a:moveTo>
                    <a:lnTo>
                      <a:pt x="34" y="0"/>
                    </a:lnTo>
                    <a:lnTo>
                      <a:pt x="42" y="1"/>
                    </a:lnTo>
                    <a:lnTo>
                      <a:pt x="49" y="7"/>
                    </a:lnTo>
                    <a:lnTo>
                      <a:pt x="55" y="15"/>
                    </a:lnTo>
                    <a:lnTo>
                      <a:pt x="57" y="25"/>
                    </a:lnTo>
                    <a:lnTo>
                      <a:pt x="46" y="159"/>
                    </a:lnTo>
                    <a:lnTo>
                      <a:pt x="43" y="167"/>
                    </a:lnTo>
                    <a:lnTo>
                      <a:pt x="38" y="174"/>
                    </a:lnTo>
                    <a:lnTo>
                      <a:pt x="31" y="178"/>
                    </a:lnTo>
                    <a:lnTo>
                      <a:pt x="23" y="179"/>
                    </a:lnTo>
                    <a:lnTo>
                      <a:pt x="13" y="177"/>
                    </a:lnTo>
                    <a:lnTo>
                      <a:pt x="6" y="171"/>
                    </a:lnTo>
                    <a:lnTo>
                      <a:pt x="2" y="164"/>
                    </a:lnTo>
                    <a:lnTo>
                      <a:pt x="0" y="155"/>
                    </a:lnTo>
                    <a:lnTo>
                      <a:pt x="9" y="20"/>
                    </a:lnTo>
                    <a:lnTo>
                      <a:pt x="11" y="11"/>
                    </a:lnTo>
                    <a:lnTo>
                      <a:pt x="16" y="5"/>
                    </a:lnTo>
                    <a:lnTo>
                      <a:pt x="2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588">
                <a:solidFill>
                  <a:srgbClr val="FFDE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4" name="Freeform 438"/>
              <p:cNvSpPr>
                <a:spLocks/>
              </p:cNvSpPr>
              <p:nvPr/>
            </p:nvSpPr>
            <p:spPr bwMode="auto">
              <a:xfrm>
                <a:off x="2962" y="1729"/>
                <a:ext cx="29" cy="89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0"/>
                  </a:cxn>
                  <a:cxn ang="0">
                    <a:pos x="42" y="1"/>
                  </a:cxn>
                  <a:cxn ang="0">
                    <a:pos x="50" y="7"/>
                  </a:cxn>
                  <a:cxn ang="0">
                    <a:pos x="55" y="14"/>
                  </a:cxn>
                  <a:cxn ang="0">
                    <a:pos x="57" y="23"/>
                  </a:cxn>
                  <a:cxn ang="0">
                    <a:pos x="47" y="159"/>
                  </a:cxn>
                  <a:cxn ang="0">
                    <a:pos x="44" y="166"/>
                  </a:cxn>
                  <a:cxn ang="0">
                    <a:pos x="38" y="173"/>
                  </a:cxn>
                  <a:cxn ang="0">
                    <a:pos x="30" y="177"/>
                  </a:cxn>
                  <a:cxn ang="0">
                    <a:pos x="22" y="179"/>
                  </a:cxn>
                  <a:cxn ang="0">
                    <a:pos x="12" y="176"/>
                  </a:cxn>
                  <a:cxn ang="0">
                    <a:pos x="5" y="170"/>
                  </a:cxn>
                  <a:cxn ang="0">
                    <a:pos x="1" y="164"/>
                  </a:cxn>
                  <a:cxn ang="0">
                    <a:pos x="0" y="155"/>
                  </a:cxn>
                  <a:cxn ang="0">
                    <a:pos x="9" y="20"/>
                  </a:cxn>
                  <a:cxn ang="0">
                    <a:pos x="11" y="10"/>
                  </a:cxn>
                  <a:cxn ang="0">
                    <a:pos x="18" y="3"/>
                  </a:cxn>
                  <a:cxn ang="0">
                    <a:pos x="24" y="0"/>
                  </a:cxn>
                  <a:cxn ang="0">
                    <a:pos x="33" y="0"/>
                  </a:cxn>
                </a:cxnLst>
                <a:rect l="0" t="0" r="r" b="b"/>
                <a:pathLst>
                  <a:path w="57" h="179">
                    <a:moveTo>
                      <a:pt x="33" y="0"/>
                    </a:moveTo>
                    <a:lnTo>
                      <a:pt x="33" y="0"/>
                    </a:lnTo>
                    <a:lnTo>
                      <a:pt x="42" y="1"/>
                    </a:lnTo>
                    <a:lnTo>
                      <a:pt x="50" y="7"/>
                    </a:lnTo>
                    <a:lnTo>
                      <a:pt x="55" y="14"/>
                    </a:lnTo>
                    <a:lnTo>
                      <a:pt x="57" y="2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38" y="173"/>
                    </a:lnTo>
                    <a:lnTo>
                      <a:pt x="30" y="177"/>
                    </a:lnTo>
                    <a:lnTo>
                      <a:pt x="22" y="179"/>
                    </a:lnTo>
                    <a:lnTo>
                      <a:pt x="12" y="176"/>
                    </a:lnTo>
                    <a:lnTo>
                      <a:pt x="5" y="170"/>
                    </a:lnTo>
                    <a:lnTo>
                      <a:pt x="1" y="164"/>
                    </a:lnTo>
                    <a:lnTo>
                      <a:pt x="0" y="155"/>
                    </a:lnTo>
                    <a:lnTo>
                      <a:pt x="9" y="20"/>
                    </a:lnTo>
                    <a:lnTo>
                      <a:pt x="11" y="10"/>
                    </a:lnTo>
                    <a:lnTo>
                      <a:pt x="18" y="3"/>
                    </a:lnTo>
                    <a:lnTo>
                      <a:pt x="24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0000"/>
              </a:solidFill>
              <a:ln w="1588">
                <a:solidFill>
                  <a:srgbClr val="FFDE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5" name="Freeform 439"/>
              <p:cNvSpPr>
                <a:spLocks/>
              </p:cNvSpPr>
              <p:nvPr/>
            </p:nvSpPr>
            <p:spPr bwMode="auto">
              <a:xfrm>
                <a:off x="3007" y="1731"/>
                <a:ext cx="29" cy="91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43" y="2"/>
                  </a:cxn>
                  <a:cxn ang="0">
                    <a:pos x="50" y="9"/>
                  </a:cxn>
                  <a:cxn ang="0">
                    <a:pos x="54" y="15"/>
                  </a:cxn>
                  <a:cxn ang="0">
                    <a:pos x="56" y="24"/>
                  </a:cxn>
                  <a:cxn ang="0">
                    <a:pos x="47" y="159"/>
                  </a:cxn>
                  <a:cxn ang="0">
                    <a:pos x="44" y="168"/>
                  </a:cxn>
                  <a:cxn ang="0">
                    <a:pos x="38" y="174"/>
                  </a:cxn>
                  <a:cxn ang="0">
                    <a:pos x="30" y="179"/>
                  </a:cxn>
                  <a:cxn ang="0">
                    <a:pos x="23" y="181"/>
                  </a:cxn>
                  <a:cxn ang="0">
                    <a:pos x="12" y="178"/>
                  </a:cxn>
                  <a:cxn ang="0">
                    <a:pos x="6" y="172"/>
                  </a:cxn>
                  <a:cxn ang="0">
                    <a:pos x="1" y="164"/>
                  </a:cxn>
                  <a:cxn ang="0">
                    <a:pos x="0" y="156"/>
                  </a:cxn>
                  <a:cxn ang="0">
                    <a:pos x="9" y="22"/>
                  </a:cxn>
                  <a:cxn ang="0">
                    <a:pos x="11" y="12"/>
                  </a:cxn>
                  <a:cxn ang="0">
                    <a:pos x="18" y="5"/>
                  </a:cxn>
                  <a:cxn ang="0">
                    <a:pos x="25" y="1"/>
                  </a:cxn>
                  <a:cxn ang="0">
                    <a:pos x="34" y="0"/>
                  </a:cxn>
                </a:cxnLst>
                <a:rect l="0" t="0" r="r" b="b"/>
                <a:pathLst>
                  <a:path w="56" h="181">
                    <a:moveTo>
                      <a:pt x="34" y="0"/>
                    </a:moveTo>
                    <a:lnTo>
                      <a:pt x="34" y="0"/>
                    </a:lnTo>
                    <a:lnTo>
                      <a:pt x="43" y="2"/>
                    </a:lnTo>
                    <a:lnTo>
                      <a:pt x="50" y="9"/>
                    </a:lnTo>
                    <a:lnTo>
                      <a:pt x="54" y="15"/>
                    </a:lnTo>
                    <a:lnTo>
                      <a:pt x="56" y="24"/>
                    </a:lnTo>
                    <a:lnTo>
                      <a:pt x="47" y="159"/>
                    </a:lnTo>
                    <a:lnTo>
                      <a:pt x="44" y="168"/>
                    </a:lnTo>
                    <a:lnTo>
                      <a:pt x="38" y="174"/>
                    </a:lnTo>
                    <a:lnTo>
                      <a:pt x="30" y="179"/>
                    </a:lnTo>
                    <a:lnTo>
                      <a:pt x="23" y="181"/>
                    </a:lnTo>
                    <a:lnTo>
                      <a:pt x="12" y="178"/>
                    </a:lnTo>
                    <a:lnTo>
                      <a:pt x="6" y="172"/>
                    </a:lnTo>
                    <a:lnTo>
                      <a:pt x="1" y="164"/>
                    </a:lnTo>
                    <a:lnTo>
                      <a:pt x="0" y="156"/>
                    </a:lnTo>
                    <a:lnTo>
                      <a:pt x="9" y="22"/>
                    </a:lnTo>
                    <a:lnTo>
                      <a:pt x="11" y="12"/>
                    </a:lnTo>
                    <a:lnTo>
                      <a:pt x="18" y="5"/>
                    </a:lnTo>
                    <a:lnTo>
                      <a:pt x="25" y="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588">
                <a:solidFill>
                  <a:srgbClr val="FFDE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6" name="Freeform 440"/>
              <p:cNvSpPr>
                <a:spLocks/>
              </p:cNvSpPr>
              <p:nvPr/>
            </p:nvSpPr>
            <p:spPr bwMode="auto">
              <a:xfrm>
                <a:off x="2917" y="1726"/>
                <a:ext cx="27" cy="9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41" y="1"/>
                  </a:cxn>
                  <a:cxn ang="0">
                    <a:pos x="48" y="6"/>
                  </a:cxn>
                  <a:cxn ang="0">
                    <a:pos x="52" y="14"/>
                  </a:cxn>
                  <a:cxn ang="0">
                    <a:pos x="55" y="24"/>
                  </a:cxn>
                  <a:cxn ang="0">
                    <a:pos x="46" y="159"/>
                  </a:cxn>
                  <a:cxn ang="0">
                    <a:pos x="42" y="168"/>
                  </a:cxn>
                  <a:cxn ang="0">
                    <a:pos x="37" y="174"/>
                  </a:cxn>
                  <a:cxn ang="0">
                    <a:pos x="29" y="178"/>
                  </a:cxn>
                  <a:cxn ang="0">
                    <a:pos x="21" y="179"/>
                  </a:cxn>
                  <a:cxn ang="0">
                    <a:pos x="12" y="177"/>
                  </a:cxn>
                  <a:cxn ang="0">
                    <a:pos x="6" y="171"/>
                  </a:cxn>
                  <a:cxn ang="0">
                    <a:pos x="2" y="164"/>
                  </a:cxn>
                  <a:cxn ang="0">
                    <a:pos x="0" y="156"/>
                  </a:cxn>
                  <a:cxn ang="0">
                    <a:pos x="9" y="20"/>
                  </a:cxn>
                  <a:cxn ang="0">
                    <a:pos x="11" y="11"/>
                  </a:cxn>
                  <a:cxn ang="0">
                    <a:pos x="16" y="5"/>
                  </a:cxn>
                  <a:cxn ang="0">
                    <a:pos x="23" y="1"/>
                  </a:cxn>
                  <a:cxn ang="0">
                    <a:pos x="32" y="0"/>
                  </a:cxn>
                </a:cxnLst>
                <a:rect l="0" t="0" r="r" b="b"/>
                <a:pathLst>
                  <a:path w="55" h="179">
                    <a:moveTo>
                      <a:pt x="32" y="0"/>
                    </a:moveTo>
                    <a:lnTo>
                      <a:pt x="32" y="0"/>
                    </a:lnTo>
                    <a:lnTo>
                      <a:pt x="41" y="1"/>
                    </a:lnTo>
                    <a:lnTo>
                      <a:pt x="48" y="6"/>
                    </a:lnTo>
                    <a:lnTo>
                      <a:pt x="52" y="14"/>
                    </a:lnTo>
                    <a:lnTo>
                      <a:pt x="55" y="24"/>
                    </a:lnTo>
                    <a:lnTo>
                      <a:pt x="46" y="159"/>
                    </a:lnTo>
                    <a:lnTo>
                      <a:pt x="42" y="168"/>
                    </a:lnTo>
                    <a:lnTo>
                      <a:pt x="37" y="174"/>
                    </a:lnTo>
                    <a:lnTo>
                      <a:pt x="29" y="178"/>
                    </a:lnTo>
                    <a:lnTo>
                      <a:pt x="21" y="179"/>
                    </a:lnTo>
                    <a:lnTo>
                      <a:pt x="12" y="177"/>
                    </a:lnTo>
                    <a:lnTo>
                      <a:pt x="6" y="171"/>
                    </a:lnTo>
                    <a:lnTo>
                      <a:pt x="2" y="164"/>
                    </a:lnTo>
                    <a:lnTo>
                      <a:pt x="0" y="156"/>
                    </a:lnTo>
                    <a:lnTo>
                      <a:pt x="9" y="20"/>
                    </a:lnTo>
                    <a:lnTo>
                      <a:pt x="11" y="11"/>
                    </a:lnTo>
                    <a:lnTo>
                      <a:pt x="16" y="5"/>
                    </a:lnTo>
                    <a:lnTo>
                      <a:pt x="23" y="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588">
                <a:solidFill>
                  <a:srgbClr val="FFDE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7" name="Freeform 441"/>
              <p:cNvSpPr>
                <a:spLocks/>
              </p:cNvSpPr>
              <p:nvPr/>
            </p:nvSpPr>
            <p:spPr bwMode="auto">
              <a:xfrm>
                <a:off x="2722" y="1750"/>
                <a:ext cx="56" cy="2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9"/>
                  </a:cxn>
                  <a:cxn ang="0">
                    <a:pos x="27" y="8"/>
                  </a:cxn>
                  <a:cxn ang="0">
                    <a:pos x="41" y="7"/>
                  </a:cxn>
                  <a:cxn ang="0">
                    <a:pos x="54" y="6"/>
                  </a:cxn>
                  <a:cxn ang="0">
                    <a:pos x="68" y="3"/>
                  </a:cxn>
                  <a:cxn ang="0">
                    <a:pos x="82" y="2"/>
                  </a:cxn>
                  <a:cxn ang="0">
                    <a:pos x="95" y="1"/>
                  </a:cxn>
                  <a:cxn ang="0">
                    <a:pos x="109" y="0"/>
                  </a:cxn>
                  <a:cxn ang="0">
                    <a:pos x="112" y="10"/>
                  </a:cxn>
                  <a:cxn ang="0">
                    <a:pos x="113" y="21"/>
                  </a:cxn>
                  <a:cxn ang="0">
                    <a:pos x="110" y="31"/>
                  </a:cxn>
                  <a:cxn ang="0">
                    <a:pos x="104" y="43"/>
                  </a:cxn>
                  <a:cxn ang="0">
                    <a:pos x="0" y="11"/>
                  </a:cxn>
                </a:cxnLst>
                <a:rect l="0" t="0" r="r" b="b"/>
                <a:pathLst>
                  <a:path w="113" h="43">
                    <a:moveTo>
                      <a:pt x="0" y="11"/>
                    </a:moveTo>
                    <a:lnTo>
                      <a:pt x="14" y="9"/>
                    </a:lnTo>
                    <a:lnTo>
                      <a:pt x="27" y="8"/>
                    </a:lnTo>
                    <a:lnTo>
                      <a:pt x="41" y="7"/>
                    </a:lnTo>
                    <a:lnTo>
                      <a:pt x="54" y="6"/>
                    </a:lnTo>
                    <a:lnTo>
                      <a:pt x="68" y="3"/>
                    </a:lnTo>
                    <a:lnTo>
                      <a:pt x="82" y="2"/>
                    </a:lnTo>
                    <a:lnTo>
                      <a:pt x="95" y="1"/>
                    </a:lnTo>
                    <a:lnTo>
                      <a:pt x="109" y="0"/>
                    </a:lnTo>
                    <a:lnTo>
                      <a:pt x="112" y="10"/>
                    </a:lnTo>
                    <a:lnTo>
                      <a:pt x="113" y="21"/>
                    </a:lnTo>
                    <a:lnTo>
                      <a:pt x="110" y="31"/>
                    </a:lnTo>
                    <a:lnTo>
                      <a:pt x="104" y="43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58" name="Рисунок 57" descr="1275481182_zajac.jpg"/>
          <p:cNvPicPr>
            <a:picLocks noChangeAspect="1"/>
          </p:cNvPicPr>
          <p:nvPr/>
        </p:nvPicPr>
        <p:blipFill>
          <a:blip r:embed="rId6" cstate="print"/>
          <a:srcRect r="10453"/>
          <a:stretch>
            <a:fillRect/>
          </a:stretch>
        </p:blipFill>
        <p:spPr>
          <a:xfrm>
            <a:off x="1979712" y="1772816"/>
            <a:ext cx="2448272" cy="1944216"/>
          </a:xfrm>
          <a:prstGeom prst="rect">
            <a:avLst/>
          </a:prstGeom>
        </p:spPr>
      </p:pic>
      <p:pic>
        <p:nvPicPr>
          <p:cNvPr id="19929" name="Picture 473" descr="PENCLSE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3429000"/>
            <a:ext cx="1330325" cy="2319338"/>
          </a:xfrm>
          <a:prstGeom prst="rect">
            <a:avLst/>
          </a:prstGeom>
          <a:noFill/>
        </p:spPr>
      </p:pic>
      <p:pic>
        <p:nvPicPr>
          <p:cNvPr id="59" name="Рисунок 58" descr="T6z1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96136" y="2924944"/>
            <a:ext cx="2182763" cy="1902588"/>
          </a:xfrm>
          <a:prstGeom prst="rect">
            <a:avLst/>
          </a:prstGeom>
        </p:spPr>
      </p:pic>
      <p:pic>
        <p:nvPicPr>
          <p:cNvPr id="19928" name="Picture 472" descr="PEN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8064" y="4293096"/>
            <a:ext cx="2030413" cy="16557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44538" y="908720"/>
            <a:ext cx="6302751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ПРОВЕРЬ СЕБЯ!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Ед.ч.                    Мн.ч.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Карандаш                 карандаши</a:t>
            </a:r>
          </a:p>
          <a:p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Ручка                          ручки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Зайчик                       зайчики</a:t>
            </a:r>
          </a:p>
          <a:p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Цветок                       цветы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Книга                          книги 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556792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98525" algn="ctr">
              <a:lnSpc>
                <a:spcPct val="90000"/>
              </a:lnSpc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Имена  существительные  употребляются  в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единственном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и  во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множественном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числе.</a:t>
            </a:r>
          </a:p>
          <a:p>
            <a:pPr indent="898525" algn="ctr">
              <a:lnSpc>
                <a:spcPct val="90000"/>
              </a:lnSpc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 обозначения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одного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предмета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имя  существительное  употребляется  в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единственном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числе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(ед.ч.).</a:t>
            </a:r>
          </a:p>
          <a:p>
            <a:pPr indent="898525" algn="ctr">
              <a:lnSpc>
                <a:spcPct val="90000"/>
              </a:lnSpc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 обозначения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нескольких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предметов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имя  существительное  употребляется  во  </a:t>
            </a:r>
          </a:p>
          <a:p>
            <a:pPr indent="898525" algn="ctr">
              <a:lnSpc>
                <a:spcPct val="90000"/>
              </a:lnSpc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множественном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числе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(мн.ч.)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764704"/>
            <a:ext cx="3084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Запомни!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67744" y="1484784"/>
            <a:ext cx="439735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зима</a:t>
            </a:r>
            <a:endParaRPr lang="ru-RU" sz="1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643313" y="642938"/>
            <a:ext cx="1643062" cy="150018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286125" y="2071688"/>
            <a:ext cx="2286000" cy="2143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771800" y="3789040"/>
            <a:ext cx="3571875" cy="28575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(предмет)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Кто? Что?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220072" y="5949280"/>
            <a:ext cx="1357312" cy="71437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Мн.ч.</a:t>
            </a:r>
          </a:p>
        </p:txBody>
      </p:sp>
      <p:sp>
        <p:nvSpPr>
          <p:cNvPr id="8" name="Овал 7"/>
          <p:cNvSpPr/>
          <p:nvPr/>
        </p:nvSpPr>
        <p:spPr>
          <a:xfrm>
            <a:off x="2411760" y="5949280"/>
            <a:ext cx="1357313" cy="71437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Ед.ч.</a:t>
            </a:r>
          </a:p>
        </p:txBody>
      </p:sp>
      <p:sp>
        <p:nvSpPr>
          <p:cNvPr id="9" name="Овал 8"/>
          <p:cNvSpPr/>
          <p:nvPr/>
        </p:nvSpPr>
        <p:spPr>
          <a:xfrm>
            <a:off x="5072063" y="1857375"/>
            <a:ext cx="1214437" cy="107156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rgbClr val="002060"/>
                </a:solidFill>
              </a:rPr>
              <a:t>неод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0" name="Овал 9"/>
          <p:cNvSpPr/>
          <p:nvPr/>
        </p:nvSpPr>
        <p:spPr>
          <a:xfrm>
            <a:off x="2571750" y="1785938"/>
            <a:ext cx="1214438" cy="10715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rgbClr val="002060"/>
                </a:solidFill>
              </a:rPr>
              <a:t>одуш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4913302">
            <a:off x="4066382" y="1286669"/>
            <a:ext cx="285750" cy="642937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929063" y="1143000"/>
            <a:ext cx="285750" cy="285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572000" y="1143000"/>
            <a:ext cx="285750" cy="285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72000" y="1214438"/>
            <a:ext cx="142875" cy="1428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3929063" y="1214438"/>
            <a:ext cx="142875" cy="1428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Месяц 15"/>
          <p:cNvSpPr/>
          <p:nvPr/>
        </p:nvSpPr>
        <p:spPr>
          <a:xfrm rot="-5340000">
            <a:off x="4285456" y="1713707"/>
            <a:ext cx="214313" cy="285750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Трапеция 16"/>
          <p:cNvSpPr/>
          <p:nvPr/>
        </p:nvSpPr>
        <p:spPr>
          <a:xfrm>
            <a:off x="3786188" y="142875"/>
            <a:ext cx="1285875" cy="642938"/>
          </a:xfrm>
          <a:prstGeom prst="trapezoid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000500" y="2143125"/>
            <a:ext cx="857250" cy="5000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rgbClr val="002060"/>
                </a:solidFill>
              </a:rPr>
              <a:t>ж.р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998913" y="2738438"/>
            <a:ext cx="788987" cy="5000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rgbClr val="002060"/>
                </a:solidFill>
              </a:rPr>
              <a:t>м.р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071938" y="3286125"/>
            <a:ext cx="714375" cy="5000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rgbClr val="002060"/>
                </a:solidFill>
              </a:rPr>
              <a:t>с.р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1560" y="980728"/>
            <a:ext cx="7701146" cy="480131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Домашнее задание</a:t>
            </a:r>
          </a:p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вариант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Составить кроссворд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«Имя существительное» </a:t>
            </a:r>
          </a:p>
          <a:p>
            <a:pPr algn="ctr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II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вариант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Написать мини-сочинение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«Зима в лесу»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1052736"/>
            <a:ext cx="60917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Остров настроения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99592" y="1988840"/>
            <a:ext cx="2736304" cy="21602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987824" y="3645024"/>
            <a:ext cx="2808312" cy="23042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92080" y="1988840"/>
            <a:ext cx="2664296" cy="216024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2636912"/>
            <a:ext cx="19232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о. Грусти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2708920"/>
            <a:ext cx="22769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о. Радости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4365104"/>
            <a:ext cx="25811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о. Вопросов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52736"/>
            <a:ext cx="6912768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Имя существительное, мы с тобой дружны.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Разные предметы называешь ты.</a:t>
            </a:r>
          </a:p>
          <a:p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Очень удивительное Имя Существительное.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Трудно будет без него, если пропадет оно.</a:t>
            </a:r>
          </a:p>
          <a:p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Чтобы все отличным стало, существительных не мало.</a:t>
            </a:r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Всюду будем замечать</a:t>
            </a:r>
          </a:p>
          <a:p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 к месту в речи их вставлять.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1340768"/>
            <a:ext cx="802091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МОЛОДЦЫ!</a:t>
            </a:r>
          </a:p>
          <a:p>
            <a:pPr algn="ctr"/>
            <a:r>
              <a:rPr lang="ru-RU" sz="7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работу! </a:t>
            </a:r>
            <a:endParaRPr lang="ru-RU" sz="7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67744" y="1484784"/>
            <a:ext cx="439735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з</a:t>
            </a:r>
            <a:r>
              <a:rPr lang="ru-RU" sz="1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има</a:t>
            </a:r>
            <a:endParaRPr lang="ru-RU" sz="1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1196752"/>
            <a:ext cx="6840760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Минутка чистописания</a:t>
            </a:r>
            <a:endParaRPr lang="ru-RU" sz="5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10246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10247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366963" y="527050"/>
            <a:ext cx="2686050" cy="4241800"/>
            <a:chOff x="1491" y="332"/>
            <a:chExt cx="1692" cy="2672"/>
          </a:xfrm>
        </p:grpSpPr>
        <p:sp>
          <p:nvSpPr>
            <p:cNvPr id="10251" name="Freeform 11"/>
            <p:cNvSpPr>
              <a:spLocks/>
            </p:cNvSpPr>
            <p:nvPr/>
          </p:nvSpPr>
          <p:spPr bwMode="auto">
            <a:xfrm>
              <a:off x="1491" y="332"/>
              <a:ext cx="1692" cy="2672"/>
            </a:xfrm>
            <a:custGeom>
              <a:avLst/>
              <a:gdLst/>
              <a:ahLst/>
              <a:cxnLst>
                <a:cxn ang="0">
                  <a:pos x="27" y="2254"/>
                </a:cxn>
                <a:cxn ang="0">
                  <a:pos x="9" y="2386"/>
                </a:cxn>
                <a:cxn ang="0">
                  <a:pos x="65" y="2594"/>
                </a:cxn>
                <a:cxn ang="0">
                  <a:pos x="399" y="2650"/>
                </a:cxn>
                <a:cxn ang="0">
                  <a:pos x="723" y="2464"/>
                </a:cxn>
                <a:cxn ang="0">
                  <a:pos x="1089" y="1930"/>
                </a:cxn>
                <a:cxn ang="0">
                  <a:pos x="1071" y="1504"/>
                </a:cxn>
                <a:cxn ang="0">
                  <a:pos x="821" y="1358"/>
                </a:cxn>
                <a:cxn ang="0">
                  <a:pos x="681" y="1384"/>
                </a:cxn>
                <a:cxn ang="0">
                  <a:pos x="1089" y="1120"/>
                </a:cxn>
                <a:cxn ang="0">
                  <a:pos x="1527" y="712"/>
                </a:cxn>
                <a:cxn ang="0">
                  <a:pos x="1679" y="344"/>
                </a:cxn>
                <a:cxn ang="0">
                  <a:pos x="1605" y="52"/>
                </a:cxn>
                <a:cxn ang="0">
                  <a:pos x="1221" y="76"/>
                </a:cxn>
                <a:cxn ang="0">
                  <a:pos x="891" y="508"/>
                </a:cxn>
              </a:cxnLst>
              <a:rect l="0" t="0" r="r" b="b"/>
              <a:pathLst>
                <a:path w="1692" h="2672">
                  <a:moveTo>
                    <a:pt x="27" y="2254"/>
                  </a:moveTo>
                  <a:cubicBezTo>
                    <a:pt x="25" y="2276"/>
                    <a:pt x="3" y="2329"/>
                    <a:pt x="9" y="2386"/>
                  </a:cubicBezTo>
                  <a:cubicBezTo>
                    <a:pt x="15" y="2443"/>
                    <a:pt x="0" y="2550"/>
                    <a:pt x="65" y="2594"/>
                  </a:cubicBezTo>
                  <a:cubicBezTo>
                    <a:pt x="130" y="2638"/>
                    <a:pt x="289" y="2672"/>
                    <a:pt x="399" y="2650"/>
                  </a:cubicBezTo>
                  <a:cubicBezTo>
                    <a:pt x="509" y="2628"/>
                    <a:pt x="608" y="2584"/>
                    <a:pt x="723" y="2464"/>
                  </a:cubicBezTo>
                  <a:cubicBezTo>
                    <a:pt x="838" y="2344"/>
                    <a:pt x="1031" y="2090"/>
                    <a:pt x="1089" y="1930"/>
                  </a:cubicBezTo>
                  <a:cubicBezTo>
                    <a:pt x="1147" y="1770"/>
                    <a:pt x="1116" y="1599"/>
                    <a:pt x="1071" y="1504"/>
                  </a:cubicBezTo>
                  <a:cubicBezTo>
                    <a:pt x="1026" y="1409"/>
                    <a:pt x="886" y="1378"/>
                    <a:pt x="821" y="1358"/>
                  </a:cubicBezTo>
                  <a:cubicBezTo>
                    <a:pt x="756" y="1338"/>
                    <a:pt x="636" y="1424"/>
                    <a:pt x="681" y="1384"/>
                  </a:cubicBezTo>
                  <a:cubicBezTo>
                    <a:pt x="726" y="1344"/>
                    <a:pt x="948" y="1232"/>
                    <a:pt x="1089" y="1120"/>
                  </a:cubicBezTo>
                  <a:cubicBezTo>
                    <a:pt x="1230" y="1008"/>
                    <a:pt x="1429" y="841"/>
                    <a:pt x="1527" y="712"/>
                  </a:cubicBezTo>
                  <a:cubicBezTo>
                    <a:pt x="1625" y="583"/>
                    <a:pt x="1666" y="454"/>
                    <a:pt x="1679" y="344"/>
                  </a:cubicBezTo>
                  <a:cubicBezTo>
                    <a:pt x="1692" y="234"/>
                    <a:pt x="1681" y="97"/>
                    <a:pt x="1605" y="52"/>
                  </a:cubicBezTo>
                  <a:cubicBezTo>
                    <a:pt x="1529" y="7"/>
                    <a:pt x="1340" y="0"/>
                    <a:pt x="1221" y="76"/>
                  </a:cubicBezTo>
                  <a:cubicBezTo>
                    <a:pt x="1102" y="152"/>
                    <a:pt x="960" y="418"/>
                    <a:pt x="891" y="508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endParaRPr lang="ru-RU" b="1" cap="all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sp>
          <p:nvSpPr>
            <p:cNvPr id="10249" name="AutoShape 9"/>
            <p:cNvSpPr>
              <a:spLocks noChangeArrowheads="1"/>
            </p:cNvSpPr>
            <p:nvPr/>
          </p:nvSpPr>
          <p:spPr bwMode="auto">
            <a:xfrm>
              <a:off x="2336" y="799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endParaRPr lang="ru-RU" b="1" cap="all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4572000" y="2565400"/>
            <a:ext cx="2808288" cy="4249738"/>
            <a:chOff x="2426" y="1661"/>
            <a:chExt cx="1769" cy="2677"/>
          </a:xfrm>
        </p:grpSpPr>
        <p:sp>
          <p:nvSpPr>
            <p:cNvPr id="10254" name="Freeform 14"/>
            <p:cNvSpPr>
              <a:spLocks/>
            </p:cNvSpPr>
            <p:nvPr/>
          </p:nvSpPr>
          <p:spPr bwMode="auto">
            <a:xfrm>
              <a:off x="2426" y="1661"/>
              <a:ext cx="1769" cy="2677"/>
            </a:xfrm>
            <a:custGeom>
              <a:avLst/>
              <a:gdLst/>
              <a:ahLst/>
              <a:cxnLst>
                <a:cxn ang="0">
                  <a:pos x="1769" y="1034"/>
                </a:cxn>
                <a:cxn ang="0">
                  <a:pos x="251" y="2174"/>
                </a:cxn>
                <a:cxn ang="0">
                  <a:pos x="263" y="2636"/>
                </a:cxn>
                <a:cxn ang="0">
                  <a:pos x="647" y="2420"/>
                </a:cxn>
                <a:cxn ang="0">
                  <a:pos x="923" y="1892"/>
                </a:cxn>
                <a:cxn ang="0">
                  <a:pos x="989" y="1436"/>
                </a:cxn>
                <a:cxn ang="0">
                  <a:pos x="774" y="1302"/>
                </a:cxn>
                <a:cxn ang="0">
                  <a:pos x="634" y="1328"/>
                </a:cxn>
                <a:cxn ang="0">
                  <a:pos x="1013" y="1040"/>
                </a:cxn>
                <a:cxn ang="0">
                  <a:pos x="1403" y="614"/>
                </a:cxn>
                <a:cxn ang="0">
                  <a:pos x="1559" y="290"/>
                </a:cxn>
                <a:cxn ang="0">
                  <a:pos x="1475" y="38"/>
                </a:cxn>
                <a:cxn ang="0">
                  <a:pos x="1229" y="62"/>
                </a:cxn>
                <a:cxn ang="0">
                  <a:pos x="1019" y="260"/>
                </a:cxn>
              </a:cxnLst>
              <a:rect l="0" t="0" r="r" b="b"/>
              <a:pathLst>
                <a:path w="1769" h="2677">
                  <a:moveTo>
                    <a:pt x="1769" y="1034"/>
                  </a:moveTo>
                  <a:cubicBezTo>
                    <a:pt x="1516" y="1224"/>
                    <a:pt x="502" y="1907"/>
                    <a:pt x="251" y="2174"/>
                  </a:cubicBezTo>
                  <a:cubicBezTo>
                    <a:pt x="0" y="2441"/>
                    <a:pt x="197" y="2595"/>
                    <a:pt x="263" y="2636"/>
                  </a:cubicBezTo>
                  <a:cubicBezTo>
                    <a:pt x="329" y="2677"/>
                    <a:pt x="537" y="2544"/>
                    <a:pt x="647" y="2420"/>
                  </a:cubicBezTo>
                  <a:cubicBezTo>
                    <a:pt x="757" y="2296"/>
                    <a:pt x="866" y="2056"/>
                    <a:pt x="923" y="1892"/>
                  </a:cubicBezTo>
                  <a:cubicBezTo>
                    <a:pt x="980" y="1728"/>
                    <a:pt x="1014" y="1534"/>
                    <a:pt x="989" y="1436"/>
                  </a:cubicBezTo>
                  <a:cubicBezTo>
                    <a:pt x="964" y="1338"/>
                    <a:pt x="833" y="1320"/>
                    <a:pt x="774" y="1302"/>
                  </a:cubicBezTo>
                  <a:cubicBezTo>
                    <a:pt x="715" y="1284"/>
                    <a:pt x="594" y="1372"/>
                    <a:pt x="634" y="1328"/>
                  </a:cubicBezTo>
                  <a:cubicBezTo>
                    <a:pt x="674" y="1284"/>
                    <a:pt x="885" y="1159"/>
                    <a:pt x="1013" y="1040"/>
                  </a:cubicBezTo>
                  <a:cubicBezTo>
                    <a:pt x="1141" y="921"/>
                    <a:pt x="1312" y="739"/>
                    <a:pt x="1403" y="614"/>
                  </a:cubicBezTo>
                  <a:cubicBezTo>
                    <a:pt x="1494" y="489"/>
                    <a:pt x="1547" y="386"/>
                    <a:pt x="1559" y="290"/>
                  </a:cubicBezTo>
                  <a:cubicBezTo>
                    <a:pt x="1571" y="194"/>
                    <a:pt x="1530" y="76"/>
                    <a:pt x="1475" y="38"/>
                  </a:cubicBezTo>
                  <a:cubicBezTo>
                    <a:pt x="1420" y="0"/>
                    <a:pt x="1305" y="25"/>
                    <a:pt x="1229" y="62"/>
                  </a:cubicBezTo>
                  <a:cubicBezTo>
                    <a:pt x="1153" y="99"/>
                    <a:pt x="1063" y="219"/>
                    <a:pt x="1019" y="26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endParaRPr lang="ru-RU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sp>
          <p:nvSpPr>
            <p:cNvPr id="10255" name="AutoShape 15"/>
            <p:cNvSpPr>
              <a:spLocks noChangeArrowheads="1"/>
            </p:cNvSpPr>
            <p:nvPr/>
          </p:nvSpPr>
          <p:spPr bwMode="auto">
            <a:xfrm>
              <a:off x="3424" y="1842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endParaRPr lang="ru-RU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</p:grpSp>
      <p:sp>
        <p:nvSpPr>
          <p:cNvPr id="10257" name="AutoShape 17"/>
          <p:cNvSpPr>
            <a:spLocks noChangeArrowheads="1"/>
          </p:cNvSpPr>
          <p:nvPr/>
        </p:nvSpPr>
        <p:spPr bwMode="auto">
          <a:xfrm rot="12875164">
            <a:off x="3708400" y="1485900"/>
            <a:ext cx="649288" cy="144463"/>
          </a:xfrm>
          <a:prstGeom prst="homePlate">
            <a:avLst>
              <a:gd name="adj" fmla="val 11236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90751E-6 C 0.01598 -0.03931 0.03212 -0.07838 0.04914 -0.09734 C 0.06615 -0.1163 0.08837 -0.11838 0.10157 -0.11422 C 0.11476 -0.11006 0.125 -0.0948 0.12848 -0.07191 C 0.13195 -0.04902 0.14983 -0.02266 0.12223 0.02312 C 0.09462 0.0689 -0.01284 0.17433 -0.03663 0.20254 C -0.06041 0.23098 -0.02968 0.19029 -0.02065 0.19445 C -0.01163 0.19815 0.00816 0.21202 0.01737 0.22613 C 0.02657 0.24023 0.03525 0.25364 0.0349 0.27907 C 0.03455 0.30451 0.02796 0.34728 0.0158 0.37826 C 0.00365 0.40925 -0.02187 0.44532 -0.03819 0.46497 C -0.05451 0.48462 -0.07048 0.49017 -0.08263 0.49665 C -0.09479 0.50312 -0.09861 0.50497 -0.11111 0.50312 C -0.12361 0.50104 -0.14965 0.4978 -0.15729 0.48393 C -0.16493 0.46982 -0.15729 0.42936 -0.15729 0.41826 " pathEditMode="relative" rAng="0" ptsTypes="aaaaaaaaaaaaaaA">
                                      <p:cBhvr>
                                        <p:cTn id="6" dur="5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1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13 0.2148 C 0.28455 0.19723 0.29497 0.17965 0.30573 0.17041 C 0.3165 0.16116 0.33038 0.15584 0.33906 0.15977 C 0.34775 0.1637 0.35729 0.17226 0.35816 0.19376 C 0.35903 0.21526 0.37031 0.2437 0.34393 0.28879 C 0.31754 0.33387 0.22031 0.43746 0.19948 0.46428 C 0.17865 0.4911 0.2099 0.44879 0.21858 0.44948 C 0.22726 0.45017 0.24514 0.44624 0.25191 0.46844 C 0.25868 0.49064 0.26667 0.54289 0.25972 0.58266 C 0.25278 0.62243 0.23021 0.6763 0.21059 0.70728 C 0.19097 0.73827 0.1592 0.76509 0.14236 0.76856 C 0.12552 0.77202 0.11111 0.7459 0.10903 0.72856 C 0.10695 0.71121 0.08264 0.71954 0.12969 0.66497 C 0.17674 0.61041 0.28403 0.50567 0.3915 0.40093 " pathEditMode="relative" rAng="0" ptsTypes="aaaaaaaaaaaaaA">
                                      <p:cBhvr>
                                        <p:cTn id="9" dur="5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" y="2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7" grpId="0" animBg="1"/>
      <p:bldP spid="1025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124744"/>
            <a:ext cx="684076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Мороз, бегать,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петь, заяц,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зимушка, красивый,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лесной.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124744"/>
            <a:ext cx="684076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Мороз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 бегать,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петь, заяц,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зимушка, красивый,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лесной.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79445"/>
            <a:ext cx="2153499" cy="24785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124744"/>
            <a:ext cx="684076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Мороз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 бегать,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петь, 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заяц,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зимушка, красивый,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лесной.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477</Words>
  <Application>Microsoft Office PowerPoint</Application>
  <PresentationFormat>Экран (4:3)</PresentationFormat>
  <Paragraphs>150</Paragraphs>
  <Slides>34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сегодня сбилась с ног- У меня пропал щенок. Два часа его звала, Два часа его ждала. За уроки не садилась, И обедать не моа.  </dc:title>
  <dc:creator>Надежда</dc:creator>
  <cp:lastModifiedBy>пользователь</cp:lastModifiedBy>
  <cp:revision>66</cp:revision>
  <dcterms:created xsi:type="dcterms:W3CDTF">2013-12-22T09:29:46Z</dcterms:created>
  <dcterms:modified xsi:type="dcterms:W3CDTF">2021-10-21T12:55:51Z</dcterms:modified>
</cp:coreProperties>
</file>