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256" r:id="rId3"/>
    <p:sldId id="297" r:id="rId4"/>
    <p:sldId id="293" r:id="rId5"/>
    <p:sldId id="294" r:id="rId6"/>
    <p:sldId id="296" r:id="rId7"/>
    <p:sldId id="287" r:id="rId8"/>
    <p:sldId id="298" r:id="rId9"/>
    <p:sldId id="299" r:id="rId10"/>
    <p:sldId id="289" r:id="rId11"/>
    <p:sldId id="290" r:id="rId12"/>
    <p:sldId id="300" r:id="rId13"/>
    <p:sldId id="292" r:id="rId14"/>
    <p:sldId id="28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58D"/>
    <a:srgbClr val="808080"/>
    <a:srgbClr val="FCFCFC"/>
    <a:srgbClr val="E8E8E8"/>
    <a:srgbClr val="FFD84B"/>
    <a:srgbClr val="FFFFFF"/>
    <a:srgbClr val="CC3300"/>
    <a:srgbClr val="FFC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2" autoAdjust="0"/>
    <p:restoredTop sz="94582" autoAdjust="0"/>
  </p:normalViewPr>
  <p:slideViewPr>
    <p:cSldViewPr>
      <p:cViewPr varScale="1">
        <p:scale>
          <a:sx n="85" d="100"/>
          <a:sy n="85" d="100"/>
        </p:scale>
        <p:origin x="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01A9A8-CB18-49E3-B7BC-CFB5C02D217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BFF7A6-7EC3-4A8E-9CBE-1C5CBC9BB5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C4121B82-32D7-4BCB-A320-BA3C9DA5DCD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8DA11-EB7A-400A-A662-6F45166D0A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B0193-7B01-4960-AB81-406B013A7A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429B791-B88A-4826-B908-3A61B29DC9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A382217-4E09-47E1-8F49-519ED44A5C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0C21B60-32C9-4C78-9E2F-AE8228BE90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BC335-64EA-445B-9546-DFB39008C0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0C49C-7830-405A-A9AC-6588A61156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3C8A3-943A-42CA-9F4F-F341180AF5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B8319-24E2-4704-8BAE-A517EC9A6E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674E0-7605-4401-AC3D-F8C4892B86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CFDF3-7D29-422B-A514-7FCC55F6F2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E7925-783F-46E5-A703-C34586E11E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935F3-094D-4B8F-957C-8ACE31C413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4056C6-B0FD-4B7A-A43A-B53A6AAD8FD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9.jpeg"/><Relationship Id="rId7" Type="http://schemas.openxmlformats.org/officeDocument/2006/relationships/image" Target="../media/image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1714488"/>
            <a:ext cx="8229600" cy="1470025"/>
          </a:xfrm>
        </p:spPr>
        <p:txBody>
          <a:bodyPr/>
          <a:lstStyle/>
          <a:p>
            <a:pPr algn="ctr"/>
            <a:r>
              <a:rPr lang="ru-RU" dirty="0"/>
              <a:t>ПРЕЗЕНТАЦИЯ </a:t>
            </a:r>
            <a:br>
              <a:rPr lang="en-US" dirty="0"/>
            </a:br>
            <a:r>
              <a:rPr lang="ru-RU" dirty="0"/>
              <a:t>К УРОКУ </a:t>
            </a:r>
            <a:br>
              <a:rPr lang="ru-RU" dirty="0"/>
            </a:br>
            <a:r>
              <a:rPr lang="ru-RU" dirty="0"/>
              <a:t>АНГЛИЙСКОГО ЯЗЫКА</a:t>
            </a:r>
            <a:br>
              <a:rPr lang="ru-RU" dirty="0"/>
            </a:br>
            <a:r>
              <a:rPr lang="ru-RU" dirty="0"/>
              <a:t>В 7 КЛАССЕ</a:t>
            </a:r>
            <a:br>
              <a:rPr lang="ru-RU" dirty="0"/>
            </a:br>
            <a:r>
              <a:rPr lang="ru-RU" dirty="0"/>
              <a:t>«АЛЛЕЯ СЛАВЫ»</a:t>
            </a:r>
            <a:br>
              <a:rPr lang="ru-RU" dirty="0"/>
            </a:br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black">
          <a:xfrm>
            <a:off x="0" y="3929066"/>
            <a:ext cx="89154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WALK OF FAME</a:t>
            </a:r>
            <a:endParaRPr kumimoji="0" lang="ru-RU" sz="6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4643446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/>
              <a:t>Подготовила </a:t>
            </a:r>
          </a:p>
          <a:p>
            <a:pPr algn="r"/>
            <a:r>
              <a:rPr lang="ru-RU" sz="2400" b="1" dirty="0"/>
              <a:t>учитель английского языка</a:t>
            </a:r>
          </a:p>
          <a:p>
            <a:pPr algn="r"/>
            <a:r>
              <a:rPr lang="ru-RU" sz="2400" b="1" dirty="0"/>
              <a:t>Муниципального бюджетного образовательного учреждения «Школа №6 им. Н. Я. Ильина г.Дебальцево»</a:t>
            </a:r>
          </a:p>
          <a:p>
            <a:pPr algn="r"/>
            <a:r>
              <a:rPr lang="ru-RU" sz="2400" b="1" dirty="0" err="1"/>
              <a:t>Кондрашева</a:t>
            </a:r>
            <a:r>
              <a:rPr lang="ru-RU" sz="2400" b="1" dirty="0"/>
              <a:t> Л. А.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3000372"/>
            <a:ext cx="8229600" cy="1470025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>
                <a:latin typeface="Algerian" pitchFamily="82" charset="0"/>
              </a:rPr>
              <a:t>Charlie Chaplin </a:t>
            </a:r>
            <a:br>
              <a:rPr lang="en-US" dirty="0">
                <a:latin typeface="Algerian" pitchFamily="82" charset="0"/>
              </a:rPr>
            </a:b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 err="1">
                <a:latin typeface="Algerian" pitchFamily="82" charset="0"/>
              </a:rPr>
              <a:t>Andrey</a:t>
            </a:r>
            <a:r>
              <a:rPr lang="en-US" dirty="0">
                <a:latin typeface="Algerian" pitchFamily="82" charset="0"/>
              </a:rPr>
              <a:t> </a:t>
            </a:r>
            <a:r>
              <a:rPr lang="en-US" dirty="0" err="1">
                <a:latin typeface="Algerian" pitchFamily="82" charset="0"/>
              </a:rPr>
              <a:t>Malakhov</a:t>
            </a:r>
            <a:br>
              <a:rPr lang="en-US" dirty="0">
                <a:latin typeface="Algerian" pitchFamily="82" charset="0"/>
              </a:rPr>
            </a:b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>
                <a:latin typeface="Algerian" pitchFamily="82" charset="0"/>
              </a:rPr>
              <a:t>Dmitry </a:t>
            </a:r>
            <a:r>
              <a:rPr lang="en-US" dirty="0" err="1">
                <a:latin typeface="Algerian" pitchFamily="82" charset="0"/>
              </a:rPr>
              <a:t>Hvorostovsky</a:t>
            </a:r>
            <a:br>
              <a:rPr lang="en-US" dirty="0">
                <a:latin typeface="Algerian" pitchFamily="82" charset="0"/>
              </a:rPr>
            </a:b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>
                <a:latin typeface="Algerian" pitchFamily="82" charset="0"/>
              </a:rPr>
              <a:t>William Shakespeare</a:t>
            </a:r>
            <a:br>
              <a:rPr lang="en-US" dirty="0">
                <a:latin typeface="Algerian" pitchFamily="82" charset="0"/>
              </a:rPr>
            </a:br>
            <a:r>
              <a:rPr lang="en-US" dirty="0" err="1">
                <a:latin typeface="Algerian" pitchFamily="82" charset="0"/>
              </a:rPr>
              <a:t>Evgeny</a:t>
            </a:r>
            <a:r>
              <a:rPr lang="en-US" dirty="0">
                <a:latin typeface="Algerian" pitchFamily="82" charset="0"/>
              </a:rPr>
              <a:t> </a:t>
            </a:r>
            <a:r>
              <a:rPr lang="en-US" dirty="0" err="1">
                <a:latin typeface="Algerian" pitchFamily="82" charset="0"/>
              </a:rPr>
              <a:t>Plushenko</a:t>
            </a:r>
            <a:br>
              <a:rPr lang="en-US" dirty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Картинки по запросу джуд лоу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94807">
            <a:off x="197693" y="4067803"/>
            <a:ext cx="1824619" cy="2454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62" name="Picture 14" descr="Картинки по запросу рене зеллвегер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857232"/>
            <a:ext cx="1680673" cy="26610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64" name="Picture 16" descr="Картинки по запросу клаудия шиффер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143380"/>
            <a:ext cx="1857388" cy="24765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66" name="Picture 18" descr="Картинки по запросу бен стиллер фот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07057">
            <a:off x="7143768" y="285728"/>
            <a:ext cx="1738310" cy="2607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68" name="Picture 20" descr="Картинки по запросу камерон диаз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785794"/>
            <a:ext cx="1785950" cy="28277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228600" y="2714620"/>
            <a:ext cx="8915400" cy="1714512"/>
          </a:xfrm>
        </p:spPr>
        <p:txBody>
          <a:bodyPr/>
          <a:lstStyle/>
          <a:p>
            <a:r>
              <a:rPr lang="en-US" sz="9600" dirty="0">
                <a:latin typeface="Algerian" pitchFamily="82" charset="0"/>
              </a:rPr>
              <a:t>WALK OF FAME</a:t>
            </a:r>
          </a:p>
        </p:txBody>
      </p:sp>
      <p:pic>
        <p:nvPicPr>
          <p:cNvPr id="2070" name="Picture 22" descr="Картинки по запросу аврил лавин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4143380"/>
            <a:ext cx="1933779" cy="250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72" name="Picture 24" descr="Картинки по запросу киану ривз фот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196365">
            <a:off x="571472" y="285728"/>
            <a:ext cx="1714512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74" name="Picture 26" descr="Картинки по запросу стивен спилберг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436379">
            <a:off x="7000892" y="4143380"/>
            <a:ext cx="1875229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76" name="Picture 28" descr="Картинки по запросу кейт уинслет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34423">
            <a:off x="3857620" y="214290"/>
            <a:ext cx="1785950" cy="268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78" name="Picture 30" descr="Похожее изображение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0874248">
            <a:off x="3571868" y="4357669"/>
            <a:ext cx="1785950" cy="2500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00438"/>
            <a:ext cx="3720254" cy="279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6150114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Algerian" pitchFamily="82" charset="0"/>
              </a:rPr>
              <a:t>Our activity map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175513">
            <a:off x="140535" y="1151524"/>
            <a:ext cx="3774288" cy="251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504">
            <a:off x="5195286" y="1530214"/>
            <a:ext cx="3718229" cy="246978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7224" y="428604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Algerian" pitchFamily="82" charset="0"/>
              </a:rPr>
              <a:t>Have we …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927100"/>
          </a:xfrm>
        </p:spPr>
        <p:txBody>
          <a:bodyPr/>
          <a:lstStyle/>
          <a:p>
            <a:pPr algn="ctr"/>
            <a:r>
              <a:rPr lang="en-US" sz="6600" dirty="0">
                <a:latin typeface="Algerian" pitchFamily="82" charset="0"/>
              </a:rPr>
              <a:t>Your home task</a:t>
            </a:r>
            <a:endParaRPr lang="ru-RU" sz="6600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2500306"/>
            <a:ext cx="83859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p.75 to answer the questions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a written form, </a:t>
            </a:r>
          </a:p>
          <a:p>
            <a:pPr lvl="0"/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work with the </a:t>
            </a:r>
            <a:r>
              <a:rPr lang="en-US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introductory</a:t>
            </a: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page </a:t>
            </a:r>
          </a:p>
          <a:p>
            <a:pPr lvl="0"/>
            <a:r>
              <a:rPr lang="en-US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of 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module 8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33375" y="1884363"/>
            <a:ext cx="8229600" cy="2901959"/>
          </a:xfrm>
        </p:spPr>
        <p:txBody>
          <a:bodyPr/>
          <a:lstStyle/>
          <a:p>
            <a:pPr algn="ctr"/>
            <a:r>
              <a:rPr lang="en-US" sz="7200" dirty="0">
                <a:latin typeface="Algerian" pitchFamily="82" charset="0"/>
              </a:rPr>
              <a:t>Thank You </a:t>
            </a:r>
            <a:br>
              <a:rPr lang="en-US" sz="7200" dirty="0">
                <a:latin typeface="Algerian" pitchFamily="82" charset="0"/>
              </a:rPr>
            </a:br>
            <a:r>
              <a:rPr lang="en-US" sz="7200" dirty="0">
                <a:latin typeface="Algerian" pitchFamily="82" charset="0"/>
              </a:rPr>
              <a:t>for your work!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Картинки по запросу джуд лоу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94807">
            <a:off x="197693" y="4067803"/>
            <a:ext cx="1824619" cy="24548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62" name="Picture 14" descr="Картинки по запросу рене зеллвегер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857232"/>
            <a:ext cx="1680673" cy="26610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64" name="Picture 16" descr="Картинки по запросу клаудия шиффер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143380"/>
            <a:ext cx="1857388" cy="24765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66" name="Picture 18" descr="Картинки по запросу бен стиллер фот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07057">
            <a:off x="7143768" y="285728"/>
            <a:ext cx="1738310" cy="2607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68" name="Picture 20" descr="Картинки по запросу камерон диаз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785794"/>
            <a:ext cx="1785950" cy="28277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70" name="Picture 22" descr="Картинки по запросу аврил лавин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4143380"/>
            <a:ext cx="1933779" cy="250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72" name="Picture 24" descr="Картинки по запросу киану ривз фот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196365">
            <a:off x="571472" y="285728"/>
            <a:ext cx="1714512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74" name="Picture 26" descr="Картинки по запросу стивен спилберг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436379">
            <a:off x="7000892" y="4143380"/>
            <a:ext cx="1875229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76" name="Picture 28" descr="Картинки по запросу кейт уинслет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34423">
            <a:off x="3857620" y="214290"/>
            <a:ext cx="1785950" cy="268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78" name="Picture 30" descr="Похожее изображение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0874248">
            <a:off x="3571868" y="4357669"/>
            <a:ext cx="1785950" cy="2500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00438"/>
            <a:ext cx="3720254" cy="279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6150114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Algerian" pitchFamily="82" charset="0"/>
              </a:rPr>
              <a:t>Our activity map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175513">
            <a:off x="140535" y="1151524"/>
            <a:ext cx="3774288" cy="251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504">
            <a:off x="5195286" y="1530214"/>
            <a:ext cx="3718229" cy="246978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7224" y="428604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Algerian" pitchFamily="82" charset="0"/>
              </a:rPr>
              <a:t>I guess we will …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\Desktop\фонетика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7491725" cy="5643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\Desktop\фонетика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7435361" cy="5601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428604"/>
            <a:ext cx="9143999" cy="3286148"/>
          </a:xfrm>
        </p:spPr>
        <p:txBody>
          <a:bodyPr/>
          <a:lstStyle/>
          <a:p>
            <a:pPr algn="r"/>
            <a:r>
              <a:rPr lang="en-US" sz="8800" dirty="0">
                <a:latin typeface="Algerian" pitchFamily="82" charset="0"/>
              </a:rPr>
              <a:t>“Walk of fame”</a:t>
            </a:r>
            <a:br>
              <a:rPr lang="ru-RU" sz="8800" dirty="0">
                <a:latin typeface="Algerian" pitchFamily="82" charset="0"/>
              </a:rPr>
            </a:br>
            <a:r>
              <a:rPr lang="en-US" sz="7200" dirty="0">
                <a:latin typeface="Book Antiqua" pitchFamily="18" charset="0"/>
              </a:rPr>
              <a:t>“</a:t>
            </a:r>
            <a:r>
              <a:rPr lang="ru-RU" sz="7200" dirty="0">
                <a:latin typeface="Book Antiqua" pitchFamily="18" charset="0"/>
              </a:rPr>
              <a:t>Аллея славы</a:t>
            </a:r>
            <a:r>
              <a:rPr lang="en-US" sz="7200" dirty="0">
                <a:latin typeface="Book Antiqua" pitchFamily="18" charset="0"/>
              </a:rPr>
              <a:t>”</a:t>
            </a:r>
            <a:r>
              <a:rPr lang="ru-RU" sz="7200" dirty="0">
                <a:latin typeface="Book Antiqua" pitchFamily="18" charset="0"/>
              </a:rPr>
              <a:t> </a:t>
            </a:r>
          </a:p>
        </p:txBody>
      </p:sp>
      <p:pic>
        <p:nvPicPr>
          <p:cNvPr id="4098" name="Picture 2" descr="Картинки по запросу аллея слав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5" y="3786190"/>
            <a:ext cx="3757639" cy="270571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214686"/>
            <a:ext cx="2928958" cy="197071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2" name="Picture 6" descr="Картинки по запросу аллея слав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8934"/>
            <a:ext cx="2500330" cy="338361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9" name="Freeform 7"/>
          <p:cNvSpPr>
            <a:spLocks/>
          </p:cNvSpPr>
          <p:nvPr/>
        </p:nvSpPr>
        <p:spPr bwMode="gray">
          <a:xfrm>
            <a:off x="3357554" y="1357298"/>
            <a:ext cx="625475" cy="3286148"/>
          </a:xfrm>
          <a:custGeom>
            <a:avLst/>
            <a:gdLst/>
            <a:ahLst/>
            <a:cxnLst>
              <a:cxn ang="0">
                <a:pos x="229" y="318"/>
              </a:cxn>
              <a:cxn ang="0">
                <a:pos x="80" y="240"/>
              </a:cxn>
              <a:cxn ang="0">
                <a:pos x="10" y="1542"/>
              </a:cxn>
              <a:cxn ang="0">
                <a:pos x="362" y="1525"/>
              </a:cxn>
              <a:cxn ang="0">
                <a:pos x="229" y="318"/>
              </a:cxn>
            </a:cxnLst>
            <a:rect l="0" t="0" r="r" b="b"/>
            <a:pathLst>
              <a:path w="398" h="1542">
                <a:moveTo>
                  <a:pt x="229" y="318"/>
                </a:moveTo>
                <a:cubicBezTo>
                  <a:pt x="169" y="114"/>
                  <a:pt x="110" y="0"/>
                  <a:pt x="80" y="240"/>
                </a:cubicBezTo>
                <a:cubicBezTo>
                  <a:pt x="50" y="480"/>
                  <a:pt x="0" y="1379"/>
                  <a:pt x="10" y="1542"/>
                </a:cubicBezTo>
                <a:lnTo>
                  <a:pt x="362" y="1525"/>
                </a:lnTo>
                <a:cubicBezTo>
                  <a:pt x="398" y="1321"/>
                  <a:pt x="289" y="522"/>
                  <a:pt x="229" y="318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906" name="Picture 3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143108" y="4273906"/>
            <a:ext cx="2643207" cy="2584093"/>
          </a:xfrm>
          <a:prstGeom prst="rect">
            <a:avLst/>
          </a:prstGeom>
          <a:noFill/>
        </p:spPr>
      </p:pic>
      <p:pic>
        <p:nvPicPr>
          <p:cNvPr id="79941" name="Picture 69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71810"/>
            <a:ext cx="1630024" cy="714380"/>
          </a:xfrm>
          <a:prstGeom prst="rect">
            <a:avLst/>
          </a:prstGeom>
          <a:noFill/>
        </p:spPr>
      </p:pic>
      <p:sp>
        <p:nvSpPr>
          <p:cNvPr id="79876" name="Freeform 4"/>
          <p:cNvSpPr>
            <a:spLocks/>
          </p:cNvSpPr>
          <p:nvPr/>
        </p:nvSpPr>
        <p:spPr bwMode="gray">
          <a:xfrm rot="20890444">
            <a:off x="506749" y="1445484"/>
            <a:ext cx="2097087" cy="2609233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7" name="Freeform 5"/>
          <p:cNvSpPr>
            <a:spLocks/>
          </p:cNvSpPr>
          <p:nvPr/>
        </p:nvSpPr>
        <p:spPr bwMode="gray">
          <a:xfrm rot="469072" flipH="1">
            <a:off x="6281685" y="1270632"/>
            <a:ext cx="2097087" cy="3223429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85" name="Picture 13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0" y="2571744"/>
            <a:ext cx="2643174" cy="2581312"/>
          </a:xfrm>
          <a:prstGeom prst="rect">
            <a:avLst/>
          </a:prstGeom>
          <a:noFill/>
        </p:spPr>
      </p:pic>
      <p:sp>
        <p:nvSpPr>
          <p:cNvPr id="79886" name="Oval 14"/>
          <p:cNvSpPr>
            <a:spLocks noChangeArrowheads="1"/>
          </p:cNvSpPr>
          <p:nvPr/>
        </p:nvSpPr>
        <p:spPr bwMode="gray">
          <a:xfrm>
            <a:off x="285720" y="2928934"/>
            <a:ext cx="2143108" cy="207170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90" name="Picture 18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659546" y="4143380"/>
            <a:ext cx="2484454" cy="2428892"/>
          </a:xfrm>
          <a:prstGeom prst="rect">
            <a:avLst/>
          </a:prstGeom>
          <a:noFill/>
        </p:spPr>
      </p:pic>
      <p:sp>
        <p:nvSpPr>
          <p:cNvPr id="79891" name="Oval 19"/>
          <p:cNvSpPr>
            <a:spLocks noChangeArrowheads="1"/>
          </p:cNvSpPr>
          <p:nvPr/>
        </p:nvSpPr>
        <p:spPr bwMode="gray">
          <a:xfrm>
            <a:off x="6786578" y="4357694"/>
            <a:ext cx="2071670" cy="2000264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07" name="Oval 35"/>
          <p:cNvSpPr>
            <a:spLocks noChangeArrowheads="1"/>
          </p:cNvSpPr>
          <p:nvPr/>
        </p:nvSpPr>
        <p:spPr bwMode="gray">
          <a:xfrm>
            <a:off x="2357422" y="4572008"/>
            <a:ext cx="2143140" cy="207167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89999"/>
                </a:schemeClr>
              </a:gs>
              <a:gs pos="50000">
                <a:schemeClr val="hlink">
                  <a:alpha val="45000"/>
                </a:schemeClr>
              </a:gs>
              <a:gs pos="100000">
                <a:schemeClr val="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 rot="-1297425" flipH="1" flipV="1">
            <a:off x="2868999" y="6320938"/>
            <a:ext cx="1293812" cy="309563"/>
            <a:chOff x="2532" y="1051"/>
            <a:chExt cx="893" cy="246"/>
          </a:xfrm>
        </p:grpSpPr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11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2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3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4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16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7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8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9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9921" name="Rectangle 49"/>
          <p:cNvSpPr>
            <a:spLocks noChangeArrowheads="1"/>
          </p:cNvSpPr>
          <p:nvPr/>
        </p:nvSpPr>
        <p:spPr bwMode="black">
          <a:xfrm>
            <a:off x="2786050" y="4857760"/>
            <a:ext cx="146843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lgerian" pitchFamily="82" charset="0"/>
              </a:rPr>
              <a:t>KINDS OF FILMS</a:t>
            </a:r>
          </a:p>
        </p:txBody>
      </p:sp>
      <p:sp>
        <p:nvSpPr>
          <p:cNvPr id="79922" name="Rectangle 50"/>
          <p:cNvSpPr>
            <a:spLocks noChangeArrowheads="1"/>
          </p:cNvSpPr>
          <p:nvPr/>
        </p:nvSpPr>
        <p:spPr bwMode="black">
          <a:xfrm>
            <a:off x="0" y="3357562"/>
            <a:ext cx="292892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lgerian" pitchFamily="82" charset="0"/>
              </a:rPr>
              <a:t>STAR’S </a:t>
            </a:r>
          </a:p>
          <a:p>
            <a:pPr algn="ctr"/>
            <a:r>
              <a:rPr lang="en-US" sz="3200" b="1" dirty="0">
                <a:solidFill>
                  <a:schemeClr val="tx2"/>
                </a:solidFill>
                <a:latin typeface="Algerian" pitchFamily="82" charset="0"/>
              </a:rPr>
              <a:t>PROFESSIONS</a:t>
            </a:r>
          </a:p>
        </p:txBody>
      </p:sp>
      <p:sp>
        <p:nvSpPr>
          <p:cNvPr id="79923" name="Rectangle 51"/>
          <p:cNvSpPr>
            <a:spLocks noChangeArrowheads="1"/>
          </p:cNvSpPr>
          <p:nvPr/>
        </p:nvSpPr>
        <p:spPr bwMode="black">
          <a:xfrm>
            <a:off x="6429389" y="5072074"/>
            <a:ext cx="271461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lgerian" pitchFamily="82" charset="0"/>
              </a:rPr>
              <a:t>ADJECTIVES</a:t>
            </a:r>
          </a:p>
        </p:txBody>
      </p:sp>
      <p:grpSp>
        <p:nvGrpSpPr>
          <p:cNvPr id="8" name="Group 53"/>
          <p:cNvGrpSpPr>
            <a:grpSpLocks/>
          </p:cNvGrpSpPr>
          <p:nvPr/>
        </p:nvGrpSpPr>
        <p:grpSpPr bwMode="auto">
          <a:xfrm rot="-1297425" flipH="1" flipV="1">
            <a:off x="725859" y="4585192"/>
            <a:ext cx="1293812" cy="309563"/>
            <a:chOff x="2532" y="1051"/>
            <a:chExt cx="893" cy="246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27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8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9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0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32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3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4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5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" name="Group 64"/>
          <p:cNvGrpSpPr>
            <a:grpSpLocks/>
          </p:cNvGrpSpPr>
          <p:nvPr/>
        </p:nvGrpSpPr>
        <p:grpSpPr bwMode="auto">
          <a:xfrm>
            <a:off x="1142976" y="214290"/>
            <a:ext cx="6357982" cy="1255731"/>
            <a:chOff x="1440" y="924"/>
            <a:chExt cx="2688" cy="389"/>
          </a:xfrm>
        </p:grpSpPr>
        <p:grpSp>
          <p:nvGrpSpPr>
            <p:cNvPr id="12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79938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9" name="AutoShape 67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79940" name="Rectangle 68"/>
            <p:cNvSpPr>
              <a:spLocks noChangeArrowheads="1"/>
            </p:cNvSpPr>
            <p:nvPr/>
          </p:nvSpPr>
          <p:spPr bwMode="gray">
            <a:xfrm>
              <a:off x="1591" y="1057"/>
              <a:ext cx="2451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US" sz="6000" b="1" dirty="0">
                  <a:solidFill>
                    <a:schemeClr val="tx2"/>
                  </a:solidFill>
                  <a:latin typeface="Algerian" pitchFamily="82" charset="0"/>
                </a:rPr>
                <a:t>CELEBRITIES</a:t>
              </a:r>
            </a:p>
          </p:txBody>
        </p:sp>
      </p:grpSp>
      <p:sp>
        <p:nvSpPr>
          <p:cNvPr id="65" name="Freeform 7"/>
          <p:cNvSpPr>
            <a:spLocks/>
          </p:cNvSpPr>
          <p:nvPr/>
        </p:nvSpPr>
        <p:spPr bwMode="gray">
          <a:xfrm>
            <a:off x="5357818" y="1357298"/>
            <a:ext cx="625475" cy="2103437"/>
          </a:xfrm>
          <a:custGeom>
            <a:avLst/>
            <a:gdLst/>
            <a:ahLst/>
            <a:cxnLst>
              <a:cxn ang="0">
                <a:pos x="229" y="318"/>
              </a:cxn>
              <a:cxn ang="0">
                <a:pos x="80" y="240"/>
              </a:cxn>
              <a:cxn ang="0">
                <a:pos x="10" y="1542"/>
              </a:cxn>
              <a:cxn ang="0">
                <a:pos x="362" y="1525"/>
              </a:cxn>
              <a:cxn ang="0">
                <a:pos x="229" y="318"/>
              </a:cxn>
            </a:cxnLst>
            <a:rect l="0" t="0" r="r" b="b"/>
            <a:pathLst>
              <a:path w="398" h="1542">
                <a:moveTo>
                  <a:pt x="229" y="318"/>
                </a:moveTo>
                <a:cubicBezTo>
                  <a:pt x="169" y="114"/>
                  <a:pt x="110" y="0"/>
                  <a:pt x="80" y="240"/>
                </a:cubicBezTo>
                <a:cubicBezTo>
                  <a:pt x="50" y="480"/>
                  <a:pt x="0" y="1379"/>
                  <a:pt x="10" y="1542"/>
                </a:cubicBezTo>
                <a:lnTo>
                  <a:pt x="362" y="1525"/>
                </a:lnTo>
                <a:cubicBezTo>
                  <a:pt x="398" y="1321"/>
                  <a:pt x="289" y="522"/>
                  <a:pt x="229" y="318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6" name="Group 53"/>
          <p:cNvGrpSpPr>
            <a:grpSpLocks/>
          </p:cNvGrpSpPr>
          <p:nvPr/>
        </p:nvGrpSpPr>
        <p:grpSpPr bwMode="auto">
          <a:xfrm rot="-1297425" flipH="1" flipV="1">
            <a:off x="7348670" y="5832947"/>
            <a:ext cx="1293812" cy="423125"/>
            <a:chOff x="2532" y="1051"/>
            <a:chExt cx="893" cy="246"/>
          </a:xfrm>
        </p:grpSpPr>
        <p:grpSp>
          <p:nvGrpSpPr>
            <p:cNvPr id="67" name="Group 54"/>
            <p:cNvGrpSpPr>
              <a:grpSpLocks/>
            </p:cNvGrpSpPr>
            <p:nvPr/>
          </p:nvGrpSpPr>
          <p:grpSpPr bwMode="auto">
            <a:xfrm>
              <a:off x="2528" y="1060"/>
              <a:ext cx="742" cy="186"/>
              <a:chOff x="1565" y="2568"/>
              <a:chExt cx="1118" cy="279"/>
            </a:xfrm>
          </p:grpSpPr>
          <p:sp>
            <p:nvSpPr>
              <p:cNvPr id="73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5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8" name="Group 59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69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77" name="Picture 3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357686" y="3071810"/>
            <a:ext cx="2703647" cy="2643182"/>
          </a:xfrm>
          <a:prstGeom prst="rect">
            <a:avLst/>
          </a:prstGeom>
          <a:noFill/>
        </p:spPr>
      </p:pic>
      <p:sp>
        <p:nvSpPr>
          <p:cNvPr id="78" name="Oval 19"/>
          <p:cNvSpPr>
            <a:spLocks noChangeArrowheads="1"/>
          </p:cNvSpPr>
          <p:nvPr/>
        </p:nvSpPr>
        <p:spPr bwMode="gray">
          <a:xfrm>
            <a:off x="4572000" y="3286124"/>
            <a:ext cx="2214578" cy="22145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" name="Group 53"/>
          <p:cNvGrpSpPr>
            <a:grpSpLocks/>
          </p:cNvGrpSpPr>
          <p:nvPr/>
        </p:nvGrpSpPr>
        <p:grpSpPr bwMode="auto">
          <a:xfrm rot="-1297425" flipH="1" flipV="1">
            <a:off x="4961627" y="5081263"/>
            <a:ext cx="1293812" cy="423125"/>
            <a:chOff x="2532" y="1051"/>
            <a:chExt cx="893" cy="246"/>
          </a:xfrm>
        </p:grpSpPr>
        <p:grpSp>
          <p:nvGrpSpPr>
            <p:cNvPr id="80" name="Group 54"/>
            <p:cNvGrpSpPr>
              <a:grpSpLocks/>
            </p:cNvGrpSpPr>
            <p:nvPr/>
          </p:nvGrpSpPr>
          <p:grpSpPr bwMode="auto">
            <a:xfrm>
              <a:off x="2526" y="1060"/>
              <a:ext cx="742" cy="186"/>
              <a:chOff x="1565" y="2568"/>
              <a:chExt cx="1118" cy="279"/>
            </a:xfrm>
          </p:grpSpPr>
          <p:sp>
            <p:nvSpPr>
              <p:cNvPr id="86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1" name="Group 59"/>
            <p:cNvGrpSpPr>
              <a:grpSpLocks/>
            </p:cNvGrpSpPr>
            <p:nvPr/>
          </p:nvGrpSpPr>
          <p:grpSpPr bwMode="auto">
            <a:xfrm rot="1353540">
              <a:off x="2680" y="1110"/>
              <a:ext cx="742" cy="186"/>
              <a:chOff x="1565" y="2568"/>
              <a:chExt cx="1118" cy="279"/>
            </a:xfrm>
          </p:grpSpPr>
          <p:sp>
            <p:nvSpPr>
              <p:cNvPr id="82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4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90" name="Rectangle 49"/>
          <p:cNvSpPr>
            <a:spLocks noChangeArrowheads="1"/>
          </p:cNvSpPr>
          <p:nvPr/>
        </p:nvSpPr>
        <p:spPr bwMode="black">
          <a:xfrm>
            <a:off x="4714876" y="3571876"/>
            <a:ext cx="207170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lgerian" pitchFamily="82" charset="0"/>
              </a:rPr>
              <a:t>WORDS REFER TO MUSIC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8" name="Picture 6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 l="13345" r="14967"/>
          <a:stretch>
            <a:fillRect/>
          </a:stretch>
        </p:blipFill>
        <p:spPr bwMode="auto">
          <a:xfrm rot="283403">
            <a:off x="6392330" y="285728"/>
            <a:ext cx="2571767" cy="4084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5482" name="Picture 10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l="8854" r="11460"/>
          <a:stretch>
            <a:fillRect/>
          </a:stretch>
        </p:blipFill>
        <p:spPr bwMode="auto">
          <a:xfrm rot="21284952">
            <a:off x="428596" y="285728"/>
            <a:ext cx="2433994" cy="3786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5474" name="Picture 2" descr="Картинки по запросу чарли чаплин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65757">
            <a:off x="4959470" y="3296946"/>
            <a:ext cx="2117801" cy="3529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5476" name="Picture 4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 l="6979" r="11598"/>
          <a:stretch>
            <a:fillRect/>
          </a:stretch>
        </p:blipFill>
        <p:spPr bwMode="auto">
          <a:xfrm rot="20867919">
            <a:off x="1541403" y="3051182"/>
            <a:ext cx="2464525" cy="3802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5480" name="Picture 8" descr="Картинки по запросу хворостовский фот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1756" y="382299"/>
            <a:ext cx="2500330" cy="37486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>
                <a:latin typeface="Algerian" pitchFamily="82" charset="0"/>
              </a:rPr>
              <a:t>comparative and superlative forms of adjectives</a:t>
            </a:r>
            <a:endParaRPr lang="ru-RU" sz="40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1785926"/>
            <a:ext cx="8929718" cy="3666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He is (intelligent) TV presenter in Russia.                             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This comedian was (as/ as/ funny) Ben Stiller.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He is (successful) figure skater than Irina </a:t>
            </a:r>
            <a:r>
              <a:rPr kumimoji="0" lang="en-US" sz="3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Slutskaya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.             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Avril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Lavigne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is (not/ as/ as /famous) this opera singer.</a:t>
            </a:r>
          </a:p>
          <a:p>
            <a:pPr marL="0" marR="0" lvl="0" indent="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This man is (great) writer in English literature.                 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eneral_light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general_light</Template>
  <TotalTime>576</TotalTime>
  <Words>162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Algerian</vt:lpstr>
      <vt:lpstr>Arial</vt:lpstr>
      <vt:lpstr>Arial Black</vt:lpstr>
      <vt:lpstr>Book Antiqua</vt:lpstr>
      <vt:lpstr>Symbol</vt:lpstr>
      <vt:lpstr>Times New Roman</vt:lpstr>
      <vt:lpstr>general_light</vt:lpstr>
      <vt:lpstr>ПРЕЗЕНТАЦИЯ  К УРОКУ  АНГЛИЙСКОГО ЯЗЫКА В 7 КЛАССЕ «АЛЛЕЯ СЛАВЫ» </vt:lpstr>
      <vt:lpstr>Презентация PowerPoint</vt:lpstr>
      <vt:lpstr>Презентация PowerPoint</vt:lpstr>
      <vt:lpstr>Презентация PowerPoint</vt:lpstr>
      <vt:lpstr>Презентация PowerPoint</vt:lpstr>
      <vt:lpstr>“Walk of fame” “Аллея славы” </vt:lpstr>
      <vt:lpstr>Презентация PowerPoint</vt:lpstr>
      <vt:lpstr>Презентация PowerPoint</vt:lpstr>
      <vt:lpstr>comparative and superlative forms of adjectives</vt:lpstr>
      <vt:lpstr> Charlie Chaplin   Andrey Malakhov  Dmitry Hvorostovsky  William Shakespeare Evgeny Plushenko </vt:lpstr>
      <vt:lpstr>WALK OF FAME</vt:lpstr>
      <vt:lpstr>Презентация PowerPoint</vt:lpstr>
      <vt:lpstr>Your home task</vt:lpstr>
      <vt:lpstr>Thank You  for your work!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WALK OF FAME</dc:title>
  <dc:creator>admini</dc:creator>
  <cp:lastModifiedBy>admini</cp:lastModifiedBy>
  <cp:revision>63</cp:revision>
  <dcterms:created xsi:type="dcterms:W3CDTF">2018-02-18T14:54:19Z</dcterms:created>
  <dcterms:modified xsi:type="dcterms:W3CDTF">2021-10-20T11:21:28Z</dcterms:modified>
</cp:coreProperties>
</file>