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660"/>
  </p:normalViewPr>
  <p:slideViewPr>
    <p:cSldViewPr>
      <p:cViewPr>
        <p:scale>
          <a:sx n="75" d="100"/>
          <a:sy n="75" d="100"/>
        </p:scale>
        <p:origin x="3036" y="1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9.1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внеурочной деятельности на уровне школы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:\Users\Валера\Documents\IMG_20201030_0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640" y="877063"/>
            <a:ext cx="2995216" cy="42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C:\Users\Валера\Documents\IMG_20201030_00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856" y="3368824"/>
            <a:ext cx="347313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7986" y="5373642"/>
            <a:ext cx="2955901" cy="1970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955444"/>
            <a:ext cx="3230436" cy="2153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57548" y="6624209"/>
            <a:ext cx="2604827" cy="35824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" r="17451"/>
          <a:stretch/>
        </p:blipFill>
        <p:spPr>
          <a:xfrm>
            <a:off x="3670966" y="5838073"/>
            <a:ext cx="2746503" cy="22965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r="30050" b="5612"/>
          <a:stretch/>
        </p:blipFill>
        <p:spPr>
          <a:xfrm>
            <a:off x="5085514" y="8348185"/>
            <a:ext cx="1367822" cy="13573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9.2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внеурочной деятельности на уровне района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776536"/>
            <a:ext cx="4581128" cy="63021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2"/>
          <a:stretch/>
        </p:blipFill>
        <p:spPr>
          <a:xfrm>
            <a:off x="2236383" y="3797982"/>
            <a:ext cx="4288961" cy="61080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99" y="7473280"/>
            <a:ext cx="2672916" cy="1781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0"/>
          <a:stretch/>
        </p:blipFill>
        <p:spPr>
          <a:xfrm>
            <a:off x="3996761" y="1352600"/>
            <a:ext cx="2672599" cy="18521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56992" y="6465168"/>
            <a:ext cx="19442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88840" y="6406371"/>
            <a:ext cx="31127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: </a:t>
            </a:r>
            <a:r>
              <a:rPr lang="ru-RU" sz="1100" dirty="0" err="1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Резун</a:t>
            </a:r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  <a:endParaRPr lang="ru-RU" sz="11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506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23</Words>
  <Application>Microsoft Office PowerPoint</Application>
  <PresentationFormat>Лист A4 (210x297 мм)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90</cp:revision>
  <dcterms:created xsi:type="dcterms:W3CDTF">2009-01-16T18:01:14Z</dcterms:created>
  <dcterms:modified xsi:type="dcterms:W3CDTF">2020-11-03T03:29:00Z</dcterms:modified>
</cp:coreProperties>
</file>