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282" y="-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0B813-41C5-46C9-8A34-CF0416E3F2B5}" type="datetimeFigureOut">
              <a:rPr lang="ru-RU" smtClean="0"/>
              <a:t>31.01.2024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C7F5AA-A828-44C0-BA83-B439AA90BF1C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2 февраля – День разгрома советскими войсками немецко-фашистских войск в Сталинградской битве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4" name="Содержимое 3" descr="40866-bitva-za-stalingrad-3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21456" y="1600200"/>
            <a:ext cx="6901087" cy="4525963"/>
          </a:xfr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Переправа через Волгу</a:t>
            </a:r>
            <a:endParaRPr lang="ru-RU" b="1" dirty="0"/>
          </a:p>
        </p:txBody>
      </p:sp>
      <p:pic>
        <p:nvPicPr>
          <p:cNvPr id="4" name="Содержимое 3" descr="imgpreview.jf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08084" y="1600200"/>
            <a:ext cx="6527831" cy="4525963"/>
          </a:xfr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Сталинградская битва</a:t>
            </a:r>
            <a:endParaRPr lang="ru-RU" b="1" dirty="0"/>
          </a:p>
        </p:txBody>
      </p:sp>
      <p:pic>
        <p:nvPicPr>
          <p:cNvPr id="4" name="Содержимое 3" descr="scale_1200.jf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33500" y="1702911"/>
            <a:ext cx="6477000" cy="4320540"/>
          </a:xfr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Сталинградская битва</a:t>
            </a:r>
            <a:endParaRPr lang="ru-RU" b="1" dirty="0"/>
          </a:p>
        </p:txBody>
      </p:sp>
      <p:pic>
        <p:nvPicPr>
          <p:cNvPr id="4" name="Содержимое 3" descr="40843-bitva-za-stalingrad-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4415" y="1600200"/>
            <a:ext cx="6755169" cy="4525963"/>
          </a:xfr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ublic-prikaz-2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5224" y="285728"/>
            <a:ext cx="8053552" cy="5840435"/>
          </a:xfr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di2Zlduxa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8" cy="5811847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51d5364-c73c-4448-b7da-cc2a2a03e410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5721" y="285728"/>
            <a:ext cx="8429684" cy="5840435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5905a780f6c20627cd975b2f5c1fa9a-800x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285728"/>
            <a:ext cx="8358246" cy="5840435"/>
          </a:xfr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8c2396dbaa8b72cadfde6b40e782f3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285728"/>
            <a:ext cx="8215370" cy="5840435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083188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Экскурсия на Мамаев курган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425-202173-10629-5ov2bx.g33i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428604"/>
            <a:ext cx="8286808" cy="5786478"/>
          </a:xfr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/>
                </a:solidFill>
              </a:rPr>
              <a:t>31 января - Новый год!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4" name="Содержимое 3" descr="present-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Аллея пирамидальных тополей</a:t>
            </a:r>
            <a:endParaRPr lang="ru-RU" b="1" dirty="0"/>
          </a:p>
        </p:txBody>
      </p:sp>
      <p:pic>
        <p:nvPicPr>
          <p:cNvPr id="4" name="Содержимое 3" descr="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75405" y="1600200"/>
            <a:ext cx="6793190" cy="4525963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Площадь Стоявших насмерть</a:t>
            </a:r>
            <a:endParaRPr lang="ru-RU" b="1" dirty="0"/>
          </a:p>
        </p:txBody>
      </p:sp>
      <p:pic>
        <p:nvPicPr>
          <p:cNvPr id="4" name="Содержимое 3" descr="4644337127578181_79b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48922" y="1600200"/>
            <a:ext cx="8046156" cy="4525963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Зал Воинской славы</a:t>
            </a:r>
            <a:endParaRPr lang="ru-RU" b="1" dirty="0"/>
          </a:p>
        </p:txBody>
      </p:sp>
      <p:pic>
        <p:nvPicPr>
          <p:cNvPr id="4" name="Содержимое 3" descr="1693954220_happylove-top-p-zal-voinskoi-slavi-na-mamaevom-kurgane-fot-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22749" y="1600200"/>
            <a:ext cx="7898502" cy="4525963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Памятник </a:t>
            </a:r>
            <a:r>
              <a:rPr lang="ru-RU" sz="5400" b="1" dirty="0" smtClean="0"/>
              <a:t>«Скорбь матери»</a:t>
            </a:r>
            <a:endParaRPr lang="ru-RU" sz="5400" b="1" dirty="0"/>
          </a:p>
        </p:txBody>
      </p:sp>
      <p:pic>
        <p:nvPicPr>
          <p:cNvPr id="4" name="Содержимое 3" descr="2ac1f091aa46d2fda9dd8faa6a47cd41af3613fddf78f370af91e34b8d35efb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77527" y="1600200"/>
            <a:ext cx="6788945" cy="452596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Бассейн «Озеро слёз»</a:t>
            </a:r>
            <a:endParaRPr lang="ru-RU" b="1" dirty="0"/>
          </a:p>
        </p:txBody>
      </p:sp>
      <p:pic>
        <p:nvPicPr>
          <p:cNvPr id="4" name="Содержимое 3" descr="Nf4S_G9KeL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4144" y="1600200"/>
            <a:ext cx="6775711" cy="4525963"/>
          </a:xfr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Мемориальные плиты</a:t>
            </a:r>
            <a:endParaRPr lang="ru-RU" b="1" dirty="0"/>
          </a:p>
        </p:txBody>
      </p:sp>
      <p:pic>
        <p:nvPicPr>
          <p:cNvPr id="6" name="Содержимое 5" descr="scale_1200 (1).jfif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57224" y="1357298"/>
            <a:ext cx="7215238" cy="4714908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«Родина-Мать»</a:t>
            </a:r>
            <a:endParaRPr lang="ru-RU" b="1" dirty="0"/>
          </a:p>
        </p:txBody>
      </p:sp>
      <p:pic>
        <p:nvPicPr>
          <p:cNvPr id="4" name="Содержимое 3" descr="Rodina-mat-zovyot-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50757" y="1600200"/>
            <a:ext cx="6042485" cy="4525963"/>
          </a:xfr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lide-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285728"/>
            <a:ext cx="8286807" cy="5840435"/>
          </a:xfr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28323-20221019-1036-6oac36.n6c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143932" cy="5768997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le_1200 (1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143932" cy="5768997"/>
          </a:xfr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f98a144bfbe62c9a989b8c0ff8bab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57290" y="285728"/>
            <a:ext cx="6572297" cy="5954723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EAPNQg35A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357166"/>
            <a:ext cx="8215370" cy="5768997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26064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FF0000"/>
                </a:solidFill>
              </a:rPr>
              <a:t>2 февраля</a:t>
            </a:r>
            <a:endParaRPr lang="ru-RU" sz="9600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Сталинград до войны</a:t>
            </a:r>
            <a:endParaRPr lang="ru-RU" b="1" dirty="0"/>
          </a:p>
        </p:txBody>
      </p:sp>
      <p:pic>
        <p:nvPicPr>
          <p:cNvPr id="4" name="Содержимое 3" descr="1I_7sdmBq9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19396" y="1600200"/>
            <a:ext cx="6505207" cy="4525963"/>
          </a:xfr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Вторжение в Сталинград</a:t>
            </a:r>
            <a:endParaRPr lang="ru-RU" b="1" dirty="0"/>
          </a:p>
        </p:txBody>
      </p:sp>
      <p:pic>
        <p:nvPicPr>
          <p:cNvPr id="4" name="Содержимое 3" descr="P10302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5625" y="1600200"/>
            <a:ext cx="6772749" cy="4525963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7" y="357166"/>
            <a:ext cx="8286808" cy="5768997"/>
          </a:xfr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61</Words>
  <Application>Microsoft Office PowerPoint</Application>
  <PresentationFormat>Экран (4:3)</PresentationFormat>
  <Paragraphs>16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2 февраля – День разгрома советскими войсками немецко-фашистских войск в Сталинградской битве</vt:lpstr>
      <vt:lpstr>31 января - Новый год!</vt:lpstr>
      <vt:lpstr>Слайд 3</vt:lpstr>
      <vt:lpstr>Слайд 4</vt:lpstr>
      <vt:lpstr>Слайд 5</vt:lpstr>
      <vt:lpstr>2 февраля</vt:lpstr>
      <vt:lpstr>Сталинград до войны</vt:lpstr>
      <vt:lpstr>Вторжение в Сталинград</vt:lpstr>
      <vt:lpstr>Слайд 9</vt:lpstr>
      <vt:lpstr>Переправа через Волгу</vt:lpstr>
      <vt:lpstr>Сталинградская битва</vt:lpstr>
      <vt:lpstr>Сталинградская битва</vt:lpstr>
      <vt:lpstr>Слайд 13</vt:lpstr>
      <vt:lpstr>Слайд 14</vt:lpstr>
      <vt:lpstr>Слайд 15</vt:lpstr>
      <vt:lpstr>Слайд 16</vt:lpstr>
      <vt:lpstr>Слайд 17</vt:lpstr>
      <vt:lpstr>Экскурсия на Мамаев курган</vt:lpstr>
      <vt:lpstr>Слайд 19</vt:lpstr>
      <vt:lpstr>Аллея пирамидальных тополей</vt:lpstr>
      <vt:lpstr>Площадь Стоявших насмерть</vt:lpstr>
      <vt:lpstr>Зал Воинской славы</vt:lpstr>
      <vt:lpstr>Памятник «Скорбь матери»</vt:lpstr>
      <vt:lpstr>Бассейн «Озеро слёз»</vt:lpstr>
      <vt:lpstr>Мемориальные плиты</vt:lpstr>
      <vt:lpstr>«Родина-Мать»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 февраля – День разгрома советскими войсками немецко-фашистских войск в Сталинградской битве</dc:title>
  <dc:creator>Пользователь</dc:creator>
  <cp:lastModifiedBy>Пользователь</cp:lastModifiedBy>
  <cp:revision>6</cp:revision>
  <dcterms:created xsi:type="dcterms:W3CDTF">2024-01-31T02:20:08Z</dcterms:created>
  <dcterms:modified xsi:type="dcterms:W3CDTF">2024-01-31T03:19:54Z</dcterms:modified>
</cp:coreProperties>
</file>