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72" r:id="rId5"/>
    <p:sldId id="261" r:id="rId6"/>
    <p:sldId id="262" r:id="rId7"/>
    <p:sldId id="273" r:id="rId8"/>
    <p:sldId id="260" r:id="rId9"/>
    <p:sldId id="263" r:id="rId10"/>
    <p:sldId id="265" r:id="rId11"/>
    <p:sldId id="274" r:id="rId12"/>
    <p:sldId id="266" r:id="rId13"/>
    <p:sldId id="267" r:id="rId14"/>
    <p:sldId id="268" r:id="rId15"/>
    <p:sldId id="275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43428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Проблемные вопросы в воспитании и образовании ребёнка-дошкольника шести лет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Pictures\kartinki-znak-voprosa-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8025" y="3068638"/>
            <a:ext cx="4540249" cy="3405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-uLlwIwoTY4R2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076056" cy="3429000"/>
          </a:xfrm>
          <a:prstGeom prst="rect">
            <a:avLst/>
          </a:prstGeom>
          <a:noFill/>
        </p:spPr>
      </p:pic>
      <p:pic>
        <p:nvPicPr>
          <p:cNvPr id="3075" name="Picture 3" descr="C:\Users\user\Pictures\psy-files.ru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36746"/>
            <a:ext cx="4176464" cy="3244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260648"/>
            <a:ext cx="3744416" cy="2808312"/>
          </a:xfrm>
          <a:prstGeom prst="rect">
            <a:avLst/>
          </a:prstGeom>
          <a:noFill/>
        </p:spPr>
      </p:pic>
      <p:pic>
        <p:nvPicPr>
          <p:cNvPr id="2051" name="Picture 3" descr="C:\Users\user\Pictures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861048"/>
            <a:ext cx="4157370" cy="2808312"/>
          </a:xfrm>
          <a:prstGeom prst="rect">
            <a:avLst/>
          </a:prstGeom>
          <a:noFill/>
        </p:spPr>
      </p:pic>
      <p:pic>
        <p:nvPicPr>
          <p:cNvPr id="1026" name="Picture 2" descr="C:\Users\user\Pictures\chetvertyi-lishnii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1" y="84288"/>
            <a:ext cx="4464496" cy="3221458"/>
          </a:xfrm>
          <a:prstGeom prst="rect">
            <a:avLst/>
          </a:prstGeom>
          <a:noFill/>
        </p:spPr>
      </p:pic>
      <p:pic>
        <p:nvPicPr>
          <p:cNvPr id="1027" name="Picture 3" descr="C:\Users\user\Pictures\V0JORHNG6h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429000"/>
            <a:ext cx="4091947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Pictures\do6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960440" cy="26347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3501008"/>
            <a:ext cx="603041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chemeClr val="accent3">
                    <a:lumMod val="50000"/>
                  </a:schemeClr>
                </a:solidFill>
              </a:rPr>
              <a:t>В этом возрасте дети способны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: правильно произносить все звуки родного языка; простейшему звуковому анализу слов; обладают хорошим словарным запасом; грамматически правильно строят предложения; умеют самостоятельно пересказать сказку или составить рассказ по картинкам; свободно общаются с взрослыми и сверстниками, умеют выразить свою мысль.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Pictures\kidsexerci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4800556" cy="3744416"/>
          </a:xfrm>
          <a:prstGeom prst="rect">
            <a:avLst/>
          </a:prstGeom>
          <a:noFill/>
        </p:spPr>
      </p:pic>
      <p:pic>
        <p:nvPicPr>
          <p:cNvPr id="5123" name="Picture 3" descr="C:\Users\user\Pictures\razvivayushchie-igrushki-dlya-detej-ot-1-goda-8_5e43b2238e5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422482"/>
            <a:ext cx="5294362" cy="3221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Pictures\576_stimulasi-anak-yang-belum-siap-belajar-baca-tul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034" y="548680"/>
            <a:ext cx="8224398" cy="5094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Проблемные вопросы: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Компьютеры и </a:t>
            </a:r>
            <a:r>
              <a:rPr lang="ru-RU" sz="4000" b="1" dirty="0" err="1" smtClean="0">
                <a:solidFill>
                  <a:srgbClr val="002060"/>
                </a:solidFill>
              </a:rPr>
              <a:t>гиперактивность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r>
              <a:rPr lang="ru-RU" sz="4000" b="1" dirty="0" smtClean="0">
                <a:solidFill>
                  <a:srgbClr val="002060"/>
                </a:solidFill>
              </a:rPr>
              <a:t>Познавательное развитие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Речевое развитие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Физическое развитие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Pictures\png-transparent-drawing-handshake-line-art-accident-photography-hand-accid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04775"/>
            <a:ext cx="8763000" cy="664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30649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Решение собрания:</a:t>
            </a:r>
            <a:b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Pictures\1612480483_69-p-strelka-na-serom-fone-9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501008"/>
            <a:ext cx="2915267" cy="2912098"/>
          </a:xfrm>
          <a:prstGeom prst="rect">
            <a:avLst/>
          </a:prstGeom>
          <a:noFill/>
        </p:spPr>
      </p:pic>
      <p:pic>
        <p:nvPicPr>
          <p:cNvPr id="1027" name="Picture 3" descr="C:\Users\user\Pictures\1614525947_170-p-strelka-na-belom-fone-1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501008"/>
            <a:ext cx="2448272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Pictures\smayliki_kartinki_4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5869"/>
            <a:ext cx="6939136" cy="6682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Какие вопросы меня (родителя)волнуют!!!!!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*_________________________</a:t>
            </a:r>
          </a:p>
          <a:p>
            <a:r>
              <a:rPr lang="ru-RU" dirty="0" smtClean="0"/>
              <a:t>*_________________________</a:t>
            </a:r>
          </a:p>
          <a:p>
            <a:r>
              <a:rPr lang="ru-RU" dirty="0" smtClean="0"/>
              <a:t>*_________________________</a:t>
            </a:r>
          </a:p>
          <a:p>
            <a:r>
              <a:rPr lang="ru-RU" dirty="0" smtClean="0"/>
              <a:t>*_________________________</a:t>
            </a:r>
          </a:p>
          <a:p>
            <a:r>
              <a:rPr lang="ru-RU" dirty="0" smtClean="0"/>
              <a:t>*__________________________</a:t>
            </a:r>
          </a:p>
          <a:p>
            <a:endParaRPr lang="ru-RU" dirty="0"/>
          </a:p>
        </p:txBody>
      </p:sp>
      <p:pic>
        <p:nvPicPr>
          <p:cNvPr id="4" name="Picture 2" descr="C:\Users\user\Pictures\pochta-sp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364736"/>
            <a:ext cx="2446759" cy="3493264"/>
          </a:xfrm>
          <a:prstGeom prst="rect">
            <a:avLst/>
          </a:prstGeom>
          <a:noFill/>
        </p:spPr>
      </p:pic>
      <p:pic>
        <p:nvPicPr>
          <p:cNvPr id="5" name="Picture 2" descr="C:\Users\user\Pictures\4812189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933056"/>
            <a:ext cx="3464008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sponge-clip-art-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4999655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80728"/>
            <a:ext cx="655272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43428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СОВРЕМЕННЫЙ ДОШКОЛЬНИК.</a:t>
            </a:r>
            <a:b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ОН???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2936"/>
            <a:ext cx="7467600" cy="3621016"/>
          </a:xfrm>
        </p:spPr>
        <p:txBody>
          <a:bodyPr/>
          <a:lstStyle/>
          <a:p>
            <a:r>
              <a:rPr lang="ru-RU" dirty="0" smtClean="0"/>
              <a:t>!!!</a:t>
            </a:r>
          </a:p>
          <a:p>
            <a:r>
              <a:rPr lang="ru-RU" dirty="0" smtClean="0"/>
              <a:t>!!!</a:t>
            </a:r>
            <a:endParaRPr lang="ru-RU" dirty="0"/>
          </a:p>
        </p:txBody>
      </p:sp>
      <p:pic>
        <p:nvPicPr>
          <p:cNvPr id="8194" name="Picture 2" descr="C:\Users\user\Pictures\hello_html_m611527c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5132" y="3212976"/>
            <a:ext cx="3664756" cy="3206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СОВРЕМЕННЫЙ ДОШКОЛЬНИК,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 ОН???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умны,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развиты,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эрудированны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,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обладают 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повышенной активностью, высокой тревожностью и возбудимостью, агрессивностью, неусидчивостью, большим объемом долговременной памяти, но плохо умеют сосредотачиваться в течение длительного времени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.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Современные дошкольники во многом более настойчивы и требовательны к своим родителям</a:t>
            </a:r>
          </a:p>
          <a:p>
            <a:pPr lvl="0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современный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дошкольник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достаточно противоречив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! Взрослый человек – не авторитет!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Наши дети- дошкольники шести  лет: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В сюжетно-ролевых играх дети </a:t>
            </a:r>
            <a:r>
              <a:rPr lang="ru-RU" b="1" dirty="0" smtClean="0"/>
              <a:t>должны начинать </a:t>
            </a:r>
            <a:r>
              <a:rPr lang="ru-RU" b="1" dirty="0" smtClean="0"/>
              <a:t>осваивать сложные взаимодействия людей. </a:t>
            </a:r>
            <a:endParaRPr lang="ru-RU" b="1" dirty="0" smtClean="0"/>
          </a:p>
          <a:p>
            <a:r>
              <a:rPr lang="ru-RU" b="1" dirty="0" smtClean="0"/>
              <a:t>Дети должны освоить конструирование </a:t>
            </a:r>
            <a:r>
              <a:rPr lang="ru-RU" b="1" dirty="0" smtClean="0"/>
              <a:t>из строительного материала.</a:t>
            </a:r>
          </a:p>
          <a:p>
            <a:r>
              <a:rPr lang="ru-RU" b="1" dirty="0" smtClean="0"/>
              <a:t>Рисунки приобретают более детализированный характер, обогащается их цветовая гамма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Одной из важнейших особенностей данного возраста является проявление произвольности всех психических процессов. (Когда ребенок начинает сознательно направлять и удерживать на определенных предметах и объектах.)</a:t>
            </a:r>
          </a:p>
          <a:p>
            <a:r>
              <a:rPr lang="ru-RU" b="1" dirty="0" smtClean="0"/>
              <a:t>Дети могут самостоятельно ставить перед собой задачу что-либо запомнить. Используя при этом простейший механический способ запоминания – повторение.</a:t>
            </a:r>
            <a:endParaRPr lang="ru-RU" b="1" dirty="0"/>
          </a:p>
        </p:txBody>
      </p:sp>
      <p:pic>
        <p:nvPicPr>
          <p:cNvPr id="4" name="Picture 2" descr="C:\Users\user\Pictures\sponge-clip-art-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692696"/>
            <a:ext cx="1944216" cy="1384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Pictures\k1QcN67JY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764704"/>
            <a:ext cx="6755872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baloons-1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5688632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127</TotalTime>
  <Words>136</Words>
  <Application>Microsoft Office PowerPoint</Application>
  <PresentationFormat>Экран (4:3)</PresentationFormat>
  <Paragraphs>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Проблемные вопросы в воспитании и образовании ребёнка-дошкольника шести лет</vt:lpstr>
      <vt:lpstr>Какие вопросы меня (родителя)волнуют!!!!!</vt:lpstr>
      <vt:lpstr>Слайд 3</vt:lpstr>
      <vt:lpstr>Слайд 4</vt:lpstr>
      <vt:lpstr>СОВРЕМЕННЫЙ ДОШКОЛЬНИК. КАКОЙ ОН???</vt:lpstr>
      <vt:lpstr>СОВРЕМЕННЫЙ ДОШКОЛЬНИК, КАКОЙ ОН???</vt:lpstr>
      <vt:lpstr>Наши дети- дошкольники шести  лет: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Проблемные вопросы:</vt:lpstr>
      <vt:lpstr>Слайд 16</vt:lpstr>
      <vt:lpstr>Решение собрания: 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Проблемные вопросы в воспитании и образовании ребёнка-дошкольника шести лет</dc:title>
  <dc:creator>user</dc:creator>
  <cp:lastModifiedBy>Windows User</cp:lastModifiedBy>
  <cp:revision>17</cp:revision>
  <dcterms:created xsi:type="dcterms:W3CDTF">2022-04-24T06:20:14Z</dcterms:created>
  <dcterms:modified xsi:type="dcterms:W3CDTF">2022-04-26T19:24:36Z</dcterms:modified>
</cp:coreProperties>
</file>