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260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480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699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821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5338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467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741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66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14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4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120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81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20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766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06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981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22A79-199C-48DE-8C76-256A8CBC39B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5D7FD06-CB03-48C3-AF7F-36BFD1039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70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МАСТЕР-КЛАСС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</a:b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«СОЗДАНИЕ ИНТЕРАКТИВНЫХ ИГР ДЛЯ ДОШКОЛЬНИКОВ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</a:b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 ИСПОЛЬЗОВАНИЕМ ПРИЛОЖЕНИЯ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LEARNING APPS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</a:b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581488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Царюк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Юрьевна, </a:t>
            </a:r>
          </a:p>
          <a:p>
            <a:pPr algn="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pPr algn="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Детского сада №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359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03" y="385569"/>
            <a:ext cx="2385419" cy="17849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06517" y="409894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1400" b="1" dirty="0">
                <a:solidFill>
                  <a:srgbClr val="0070C0"/>
                </a:solidFill>
                <a:latin typeface="Bookman Old Style" pitchFamily="18" charset="0"/>
              </a:rPr>
              <a:t>МУНИЦИПАЛЬНОЕ ДОШКОЛЬНОЕ ОБРАЗОВАТЕЛЬНОЕ УЧРЕЖДЕНИЕ </a:t>
            </a:r>
            <a:endParaRPr lang="ru-RU" sz="1400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ctr" defTabSz="914400"/>
            <a:r>
              <a:rPr lang="ru-RU" sz="1400" b="1" dirty="0" smtClean="0">
                <a:solidFill>
                  <a:srgbClr val="0070C0"/>
                </a:solidFill>
                <a:latin typeface="Bookman Old Style" pitchFamily="18" charset="0"/>
              </a:rPr>
              <a:t>«</a:t>
            </a:r>
            <a:r>
              <a:rPr lang="ru-RU" sz="1400" b="1" dirty="0">
                <a:solidFill>
                  <a:srgbClr val="0070C0"/>
                </a:solidFill>
                <a:latin typeface="Bookman Old Style" pitchFamily="18" charset="0"/>
              </a:rPr>
              <a:t>ДЕТСКИЙ САД № </a:t>
            </a:r>
            <a:r>
              <a:rPr lang="ru-RU" sz="1400" b="1" dirty="0" smtClean="0">
                <a:solidFill>
                  <a:srgbClr val="0070C0"/>
                </a:solidFill>
                <a:latin typeface="Bookman Old Style" pitchFamily="18" charset="0"/>
              </a:rPr>
              <a:t>359 </a:t>
            </a:r>
            <a:r>
              <a:rPr lang="ru-RU" sz="1400" b="1" dirty="0">
                <a:solidFill>
                  <a:srgbClr val="0070C0"/>
                </a:solidFill>
                <a:latin typeface="Bookman Old Style" pitchFamily="18" charset="0"/>
              </a:rPr>
              <a:t>СОВЕТСКОГО РАЙОНА ВОЛГОГРАДА»</a:t>
            </a:r>
          </a:p>
        </p:txBody>
      </p:sp>
    </p:spTree>
    <p:extLst>
      <p:ext uri="{BB962C8B-B14F-4D97-AF65-F5344CB8AC3E}">
        <p14:creationId xmlns:p14="http://schemas.microsoft.com/office/powerpoint/2010/main" val="30594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повышение профессиональной компетенции педагогов дошкольных образовательных учреждений при создании интерактивной игры на сервисе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Apps.org.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продемонстрировать возможности создания интерактивных игр с помощью Интернет-ресурсов;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познакомить педагогов с приложением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Apps.org;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научить технологии создания дидактических игр на основе веб-сервиса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Apps.org.</a:t>
            </a:r>
          </a:p>
          <a:p>
            <a:pPr marL="0" indent="0"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173" y="4169895"/>
            <a:ext cx="2401711" cy="2401711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6590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1561" y="609600"/>
            <a:ext cx="9770528" cy="554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3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540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приложения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APPS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196623"/>
            <a:ext cx="8915400" cy="5441244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простой и удобный для пользователя интерфейс;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дает возможность создавать разные виды интерактивных упражнений без чьей-либо подсказки, т.к. все подсказки размещены во всех шаблонах упражнений;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многие шаблоны поддерживают работу с картинками, звуком и видео;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прежде чем создать новое упражнение, можно ознакомиться с имеющимися примерами учебного материала и сразу же увидеть конечный результат;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без регистрации можно пользоваться уже созданными упражнениями, т.к. они находятся в общем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доступе;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моментальная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правильности выполнения задания;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возможен поиск упражнений по категориям (по предметам);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постоянно развивается.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9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2932" y="611715"/>
            <a:ext cx="8015112" cy="601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2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</TotalTime>
  <Words>52</Words>
  <Application>Microsoft Office PowerPoint</Application>
  <PresentationFormat>Широкоэкранный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SimSun</vt:lpstr>
      <vt:lpstr>Arial</vt:lpstr>
      <vt:lpstr>Bookman Old Style</vt:lpstr>
      <vt:lpstr>Century Gothic</vt:lpstr>
      <vt:lpstr>Liberation Serif</vt:lpstr>
      <vt:lpstr>Mangal</vt:lpstr>
      <vt:lpstr>Times New Roman</vt:lpstr>
      <vt:lpstr>Wingdings 3</vt:lpstr>
      <vt:lpstr>Легкий дым</vt:lpstr>
      <vt:lpstr>МАСТЕР-КЛАСС «СОЗДАНИЕ ИНТЕРАКТИВНЫХ ИГР ДЛЯ ДОШКОЛЬНИКОВ  С ИСПОЛЬЗОВАНИЕМ ПРИЛОЖЕНИЯ LEARNING APPS» </vt:lpstr>
      <vt:lpstr>Цель: повышение профессиональной компетенции педагогов дошкольных образовательных учреждений при создании интерактивной игры на сервисе Learning Apps.org.</vt:lpstr>
      <vt:lpstr>Презентация PowerPoint</vt:lpstr>
      <vt:lpstr>Преимущества приложения LEARNING APPS: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«СОЗДАНИЕ ИНТЕРАКТИВНЫХ ИГР ДЛЯ ДОШКОЛЬНИКОВ  С ИСПОЛЬЗОВАНИЕМ ПРИЛОЖЕНИЯ LEARNING APPS»</dc:title>
  <dc:creator>User</dc:creator>
  <cp:lastModifiedBy>User</cp:lastModifiedBy>
  <cp:revision>4</cp:revision>
  <dcterms:created xsi:type="dcterms:W3CDTF">2019-11-25T18:02:25Z</dcterms:created>
  <dcterms:modified xsi:type="dcterms:W3CDTF">2021-02-08T19:57:39Z</dcterms:modified>
</cp:coreProperties>
</file>