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3"/>
  </p:notesMasterIdLst>
  <p:sldIdLst>
    <p:sldId id="256" r:id="rId2"/>
    <p:sldId id="257" r:id="rId3"/>
    <p:sldId id="260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62" r:id="rId2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822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3F6A6-7E89-48C1-8C5A-FE763B6224F5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C23BC2-9607-4A83-834E-D3842CF24D5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C23BC2-9607-4A83-834E-D3842CF24D57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93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1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21.09.2022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Опыт реализации Патриотического воспитания 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Малышевский городской округ</a:t>
            </a:r>
            <a:endParaRPr lang="ru-RU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трет 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00300"/>
            <a:ext cx="3657600" cy="2743200"/>
          </a:xfrm>
          <a:prstGeom prst="rect">
            <a:avLst/>
          </a:prstGeom>
        </p:spPr>
      </p:pic>
      <p:pic>
        <p:nvPicPr>
          <p:cNvPr id="3" name="Рисунок 2" descr="трет 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1491630"/>
            <a:ext cx="3657600" cy="2743200"/>
          </a:xfrm>
          <a:prstGeom prst="rect">
            <a:avLst/>
          </a:prstGeom>
        </p:spPr>
      </p:pic>
      <p:pic>
        <p:nvPicPr>
          <p:cNvPr id="2" name="Рисунок 1" descr="трет 2.jpg"/>
          <p:cNvPicPr>
            <a:picLocks noChangeAspect="1"/>
          </p:cNvPicPr>
          <p:nvPr/>
        </p:nvPicPr>
        <p:blipFill>
          <a:blip r:embed="rId4" cstate="print"/>
          <a:srcRect l="30501"/>
          <a:stretch>
            <a:fillRect/>
          </a:stretch>
        </p:blipFill>
        <p:spPr>
          <a:xfrm>
            <a:off x="5754673" y="0"/>
            <a:ext cx="3389327" cy="3657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195486"/>
            <a:ext cx="56166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организацию и проведении третьей Спартакиады, активно подключились общественные организации ветеранов боевых действий и военной службы.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рет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0" y="2286000"/>
            <a:ext cx="3810000" cy="2857500"/>
          </a:xfrm>
          <a:prstGeom prst="rect">
            <a:avLst/>
          </a:prstGeom>
        </p:spPr>
      </p:pic>
      <p:pic>
        <p:nvPicPr>
          <p:cNvPr id="3" name="Рисунок 2" descr="трет 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901440" cy="2926080"/>
          </a:xfrm>
          <a:prstGeom prst="rect">
            <a:avLst/>
          </a:prstGeom>
        </p:spPr>
      </p:pic>
      <p:pic>
        <p:nvPicPr>
          <p:cNvPr id="4" name="Рисунок 3" descr="трет 7.jpg"/>
          <p:cNvPicPr>
            <a:picLocks noChangeAspect="1"/>
          </p:cNvPicPr>
          <p:nvPr/>
        </p:nvPicPr>
        <p:blipFill>
          <a:blip r:embed="rId4" cstate="print"/>
          <a:srcRect l="6328"/>
          <a:stretch>
            <a:fillRect/>
          </a:stretch>
        </p:blipFill>
        <p:spPr>
          <a:xfrm>
            <a:off x="3563888" y="915566"/>
            <a:ext cx="3197736" cy="256032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031432" y="123478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церемонию открытия Спартакиады были приглашены почетные гости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075806"/>
            <a:ext cx="57241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Депутат Законодательного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Собрания Свердловской области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Глава Малышевского городского округа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Казачий генерал Оренбургского казачьего войска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рет 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600000">
            <a:off x="168314" y="237384"/>
            <a:ext cx="2926080" cy="2194560"/>
          </a:xfrm>
          <a:prstGeom prst="rect">
            <a:avLst/>
          </a:prstGeom>
        </p:spPr>
      </p:pic>
      <p:pic>
        <p:nvPicPr>
          <p:cNvPr id="6" name="Рисунок 5" descr="трет 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915566"/>
            <a:ext cx="3169920" cy="2377440"/>
          </a:xfrm>
          <a:prstGeom prst="rect">
            <a:avLst/>
          </a:prstGeom>
        </p:spPr>
      </p:pic>
      <p:pic>
        <p:nvPicPr>
          <p:cNvPr id="7" name="Рисунок 6" descr="трет 2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00000">
            <a:off x="5791741" y="2508895"/>
            <a:ext cx="3169920" cy="23774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59832" y="339502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Программа  третьей Спартакиады стала более  насыщенной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2715766"/>
            <a:ext cx="5688632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Умение пользоваться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оружием:</a:t>
            </a:r>
          </a:p>
          <a:p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Разборка-сборка автомата Калашникова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Стрельба из пневматической винтовки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Стрельба из лука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Поляна. Интеллектуально-теоретический блок.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рет 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600000">
            <a:off x="6049606" y="2711556"/>
            <a:ext cx="2926080" cy="2194560"/>
          </a:xfrm>
          <a:prstGeom prst="rect">
            <a:avLst/>
          </a:prstGeom>
        </p:spPr>
      </p:pic>
      <p:pic>
        <p:nvPicPr>
          <p:cNvPr id="4" name="Рисунок 3" descr="трет 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240000">
            <a:off x="4933010" y="798926"/>
            <a:ext cx="2926080" cy="2194560"/>
          </a:xfrm>
          <a:prstGeom prst="rect">
            <a:avLst/>
          </a:prstGeom>
        </p:spPr>
      </p:pic>
      <p:pic>
        <p:nvPicPr>
          <p:cNvPr id="5" name="Рисунок 4" descr="трет 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00000">
            <a:off x="168314" y="237384"/>
            <a:ext cx="2926080" cy="21945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3888" y="339502"/>
            <a:ext cx="482453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Военизированная полоса препятствий: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трет 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27784" y="2211710"/>
            <a:ext cx="2926080" cy="21945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3507854"/>
            <a:ext cx="3888432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По-пластунски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Метание гранаты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Переправа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Одевание ОЗК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Стрельба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трет 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0"/>
            <a:ext cx="3169920" cy="2377440"/>
          </a:xfrm>
          <a:prstGeom prst="rect">
            <a:avLst/>
          </a:prstGeom>
        </p:spPr>
      </p:pic>
      <p:pic>
        <p:nvPicPr>
          <p:cNvPr id="7" name="Рисунок 6" descr="трет 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4080" y="2766060"/>
            <a:ext cx="3169920" cy="2377440"/>
          </a:xfrm>
          <a:prstGeom prst="rect">
            <a:avLst/>
          </a:prstGeom>
        </p:spPr>
      </p:pic>
      <p:pic>
        <p:nvPicPr>
          <p:cNvPr id="8" name="Рисунок 7" descr="трет 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915816" y="1347614"/>
            <a:ext cx="3520149" cy="263895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99384" y="411510"/>
            <a:ext cx="55446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младшей возрастной группы (4-9 лет) были организованы поляна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Спортландия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и верховая езда на лошади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512" y="4155926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Традиционно для всех гостей и участников Спартакиады, работала полевая кухня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трет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0000">
            <a:off x="5791740" y="257167"/>
            <a:ext cx="3169920" cy="2377440"/>
          </a:xfrm>
          <a:prstGeom prst="rect">
            <a:avLst/>
          </a:prstGeom>
        </p:spPr>
      </p:pic>
      <p:pic>
        <p:nvPicPr>
          <p:cNvPr id="3" name="Рисунок 2" descr="трет 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600000">
            <a:off x="182330" y="2508774"/>
            <a:ext cx="3171305" cy="2377440"/>
          </a:xfrm>
          <a:prstGeom prst="rect">
            <a:avLst/>
          </a:prstGeom>
        </p:spPr>
      </p:pic>
      <p:pic>
        <p:nvPicPr>
          <p:cNvPr id="4" name="Рисунок 3" descr="трет 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-600000">
            <a:off x="182338" y="257166"/>
            <a:ext cx="3169920" cy="2377440"/>
          </a:xfrm>
          <a:prstGeom prst="rect">
            <a:avLst/>
          </a:prstGeom>
        </p:spPr>
      </p:pic>
      <p:pic>
        <p:nvPicPr>
          <p:cNvPr id="5" name="Рисунок 4" descr="трет2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-600000">
            <a:off x="5791740" y="2508894"/>
            <a:ext cx="3169920" cy="23774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63888" y="1347614"/>
            <a:ext cx="20162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время подведения итогов состязаний, были организованы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показательные выступления и игровые конкурсы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1059582"/>
            <a:ext cx="89289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Четвертая Малышевская военно-спортивная Спартакиада «КАЗАЧЬЯ РУСЬ» 2022 года</a:t>
            </a:r>
            <a:endParaRPr lang="ru-RU" sz="30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четв 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4257"/>
            <a:ext cx="4632960" cy="3089243"/>
          </a:xfrm>
          <a:prstGeom prst="rect">
            <a:avLst/>
          </a:prstGeom>
        </p:spPr>
      </p:pic>
      <p:pic>
        <p:nvPicPr>
          <p:cNvPr id="3" name="Рисунок 2" descr="четв 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1040" y="0"/>
            <a:ext cx="4632960" cy="308924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51520" y="267494"/>
            <a:ext cx="41764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проведении Спартакиады присоединились: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-Сотрудники 109 ПСЧ 59 ПСО ФПС ГПС Главного управления МЧС России по Свердловской области на территории Малышевского ГО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60032" y="3363838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-Организатор по социально-культурной деятельности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етв 13.jpg"/>
          <p:cNvPicPr>
            <a:picLocks noChangeAspect="1"/>
          </p:cNvPicPr>
          <p:nvPr/>
        </p:nvPicPr>
        <p:blipFill>
          <a:blip r:embed="rId2" cstate="print"/>
          <a:srcRect l="14177"/>
          <a:stretch>
            <a:fillRect/>
          </a:stretch>
        </p:blipFill>
        <p:spPr>
          <a:xfrm>
            <a:off x="0" y="0"/>
            <a:ext cx="4603952" cy="3577019"/>
          </a:xfrm>
          <a:prstGeom prst="rect">
            <a:avLst/>
          </a:prstGeom>
        </p:spPr>
      </p:pic>
      <p:pic>
        <p:nvPicPr>
          <p:cNvPr id="3" name="Рисунок 2" descr="четв 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79520" y="1574863"/>
            <a:ext cx="5364480" cy="356863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16016" y="267494"/>
            <a:ext cx="44279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Традиционно на открытии Спартакиады звучал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гимн Российской Федерации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083918"/>
            <a:ext cx="37799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Присутствовали почетные гости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етв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0000">
            <a:off x="98118" y="159489"/>
            <a:ext cx="1950720" cy="1300734"/>
          </a:xfrm>
          <a:prstGeom prst="rect">
            <a:avLst/>
          </a:prstGeom>
        </p:spPr>
      </p:pic>
      <p:pic>
        <p:nvPicPr>
          <p:cNvPr id="3" name="Рисунок 2" descr="четв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600000">
            <a:off x="7095428" y="1939173"/>
            <a:ext cx="1950720" cy="1297686"/>
          </a:xfrm>
          <a:prstGeom prst="rect">
            <a:avLst/>
          </a:prstGeom>
        </p:spPr>
      </p:pic>
      <p:pic>
        <p:nvPicPr>
          <p:cNvPr id="5" name="Рисунок 4" descr="четв 1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-600000">
            <a:off x="7095163" y="159490"/>
            <a:ext cx="1950720" cy="1300734"/>
          </a:xfrm>
          <a:prstGeom prst="rect">
            <a:avLst/>
          </a:prstGeom>
        </p:spPr>
      </p:pic>
      <p:pic>
        <p:nvPicPr>
          <p:cNvPr id="9" name="Рисунок 8" descr="четв 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600000">
            <a:off x="96427" y="3707635"/>
            <a:ext cx="1921669" cy="1278731"/>
          </a:xfrm>
          <a:prstGeom prst="rect">
            <a:avLst/>
          </a:prstGeom>
        </p:spPr>
      </p:pic>
      <p:pic>
        <p:nvPicPr>
          <p:cNvPr id="11" name="Рисунок 10" descr="четв 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-600000">
            <a:off x="7125697" y="3705271"/>
            <a:ext cx="1921669" cy="1281113"/>
          </a:xfrm>
          <a:prstGeom prst="rect">
            <a:avLst/>
          </a:prstGeom>
        </p:spPr>
      </p:pic>
      <p:pic>
        <p:nvPicPr>
          <p:cNvPr id="12" name="Рисунок 11" descr="четв 2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600000">
            <a:off x="96427" y="1936796"/>
            <a:ext cx="1921669" cy="1278731"/>
          </a:xfrm>
          <a:prstGeom prst="rect">
            <a:avLst/>
          </a:prstGeom>
        </p:spPr>
      </p:pic>
      <p:pic>
        <p:nvPicPr>
          <p:cNvPr id="6" name="Рисунок 5" descr="четв 1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699792" y="0"/>
            <a:ext cx="3657600" cy="243887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195736" y="2787774"/>
            <a:ext cx="44644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состязаниях  Спартакиады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добавился пожарно-прикладной вид </a:t>
            </a:r>
          </a:p>
          <a:p>
            <a:pPr algn="ctr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«Боевая оперативность» - надевание боевой одежды пожарного и развертывание рукавной линии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339502"/>
            <a:ext cx="849694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ln w="190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Патриотическое воспитание представляет собой систематическую и целенаправленную деятельность органов государственной власти, институтов гражданского общества и семьи по формированию у граждан высокого патриотического сознания, чувства верности своему Отечеству, готовности к выполнению гражданского долга и конституционных обязанностей по защите интересов Родины.</a:t>
            </a:r>
            <a:endParaRPr lang="ru-RU" sz="3000" b="1" dirty="0">
              <a:ln w="1905"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четв 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0000">
            <a:off x="104184" y="1877217"/>
            <a:ext cx="2073817" cy="1381367"/>
          </a:xfrm>
          <a:prstGeom prst="rect">
            <a:avLst/>
          </a:prstGeom>
        </p:spPr>
      </p:pic>
      <p:pic>
        <p:nvPicPr>
          <p:cNvPr id="3" name="Рисунок 2" descr="четв 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600000">
            <a:off x="6966001" y="169564"/>
            <a:ext cx="2073817" cy="1381367"/>
          </a:xfrm>
          <a:prstGeom prst="rect">
            <a:avLst/>
          </a:prstGeom>
        </p:spPr>
      </p:pic>
      <p:pic>
        <p:nvPicPr>
          <p:cNvPr id="4" name="Рисунок 3" descr="четв 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00000">
            <a:off x="104183" y="3592569"/>
            <a:ext cx="2073817" cy="1381367"/>
          </a:xfrm>
          <a:prstGeom prst="rect">
            <a:avLst/>
          </a:prstGeom>
        </p:spPr>
      </p:pic>
      <p:pic>
        <p:nvPicPr>
          <p:cNvPr id="5" name="Рисунок 4" descr="четв 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896" y="3846714"/>
            <a:ext cx="1951828" cy="1296786"/>
          </a:xfrm>
          <a:prstGeom prst="rect">
            <a:avLst/>
          </a:prstGeom>
        </p:spPr>
      </p:pic>
      <p:pic>
        <p:nvPicPr>
          <p:cNvPr id="6" name="Рисунок 5" descr="четв 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-600000">
            <a:off x="6966001" y="1877218"/>
            <a:ext cx="2073817" cy="1381367"/>
          </a:xfrm>
          <a:prstGeom prst="rect">
            <a:avLst/>
          </a:prstGeom>
        </p:spPr>
      </p:pic>
      <p:pic>
        <p:nvPicPr>
          <p:cNvPr id="7" name="Рисунок 6" descr="четв 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987823" y="-6"/>
            <a:ext cx="3415699" cy="2275193"/>
          </a:xfrm>
          <a:prstGeom prst="rect">
            <a:avLst/>
          </a:prstGeom>
        </p:spPr>
      </p:pic>
      <p:pic>
        <p:nvPicPr>
          <p:cNvPr id="8" name="Рисунок 7" descr="четв 5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-600000">
            <a:off x="6966307" y="3596074"/>
            <a:ext cx="2073817" cy="1377835"/>
          </a:xfrm>
          <a:prstGeom prst="rect">
            <a:avLst/>
          </a:prstGeom>
        </p:spPr>
      </p:pic>
      <p:pic>
        <p:nvPicPr>
          <p:cNvPr id="9" name="Рисунок 8" descr="четв 6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600000">
            <a:off x="104183" y="169564"/>
            <a:ext cx="2073817" cy="138136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411760" y="2571750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Культурный организатор провел замечательные веселые старты 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Спортландии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добавив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колорит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развлечение детей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0000"/>
            <a:lum contrast="-5000"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55526"/>
            <a:ext cx="842493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Спартакиада</a:t>
            </a: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"КАЗАЧЬЯ РУСЬ" проводится при тесном взаимодействии органов местного самоуправления с коллективами общественных организаций и предприятиями всех форм собственности. Что позволяет проводить данное мероприятие на высшем уровнем и реализовать решение основных задач патриотического воспитания.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5000"/>
            <a:lum bright="15000" contrast="15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1203598"/>
            <a:ext cx="8208912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spc="50" dirty="0" smtClean="0">
                <a:ln w="12700" cmpd="sng">
                  <a:solidFill>
                    <a:schemeClr val="tx1"/>
                  </a:solidFill>
                  <a:prstDash val="solid"/>
                </a:ln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 данной работе представлен опыт реализации патриотического воспитания на примере развития военно-спортивной Спартакиады допризывной молодежи «КАЗАЧЬЯ РУСЬ»</a:t>
            </a:r>
            <a:endParaRPr lang="ru-RU" sz="3000" b="1" spc="50" dirty="0">
              <a:ln w="12700" cmpd="sng">
                <a:solidFill>
                  <a:schemeClr val="tx1"/>
                </a:solidFill>
                <a:prstDash val="solid"/>
              </a:ln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411510"/>
            <a:ext cx="9144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Первая Малышевская военно-спортивная Спартакиада «КАЗАЧЬЯ РУСЬ» была проведена в 2018 году, по инициативе Казачьего  Общества «Хутор Изумрудный»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pSdVIzibK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660000">
            <a:off x="152075" y="215835"/>
            <a:ext cx="2438400" cy="1828800"/>
          </a:xfrm>
          <a:prstGeom prst="rect">
            <a:avLst/>
          </a:prstGeom>
        </p:spPr>
      </p:pic>
      <p:pic>
        <p:nvPicPr>
          <p:cNvPr id="9" name="Рисунок 8" descr="eV8HCoeGst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600000">
            <a:off x="6565338" y="3116879"/>
            <a:ext cx="2438400" cy="1828800"/>
          </a:xfrm>
          <a:prstGeom prst="rect">
            <a:avLst/>
          </a:prstGeom>
        </p:spPr>
      </p:pic>
      <p:pic>
        <p:nvPicPr>
          <p:cNvPr id="10" name="Рисунок 9" descr="Lvy7o-_Wv3M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00000">
            <a:off x="2408006" y="197820"/>
            <a:ext cx="2438400" cy="1828800"/>
          </a:xfrm>
          <a:prstGeom prst="rect">
            <a:avLst/>
          </a:prstGeom>
        </p:spPr>
      </p:pic>
      <p:pic>
        <p:nvPicPr>
          <p:cNvPr id="13" name="Рисунок 12" descr="P2djHGzOfAw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75856" y="1779662"/>
            <a:ext cx="2438400" cy="18288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292080" y="123478"/>
            <a:ext cx="40324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соревнованиях участвовали дети младшего и старшего возраста Малышевского городского округа.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судейство были приглашены сотрудники учреждений физической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2355726"/>
            <a:ext cx="3563888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Спартакиада проводилась в личном первенстве: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Разборка-сборка автомата Калашникова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Стрельба из пневматической винтовки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Бег 400 метров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Силовое двоеборье: подтягивания и отжимания на брусьях</a:t>
            </a:r>
          </a:p>
          <a:p>
            <a:pPr marL="342900" indent="-342900">
              <a:buFontTx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Кулачные бои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03640" y="1491630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культуры и спорта, военно-патриотических клубов, школы ДОСААФ.</a:t>
            </a:r>
            <a:endParaRPr lang="ru-RU" dirty="0"/>
          </a:p>
        </p:txBody>
      </p:sp>
      <p:pic>
        <p:nvPicPr>
          <p:cNvPr id="11" name="Рисунок 10" descr="nGhrsSWFa5g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600000">
            <a:off x="4280213" y="3116880"/>
            <a:ext cx="24384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08000" y="771550"/>
            <a:ext cx="9324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>
                  <a:solidFill>
                    <a:schemeClr val="accent6">
                      <a:lumMod val="20000"/>
                      <a:lumOff val="8000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Вторая Малышевская военно-спортивная Спартакиада «КАЗАЧЬЯ РУСЬ» прошла в 2019 году</a:t>
            </a:r>
            <a:endParaRPr lang="ru-RU" sz="3000" b="1" dirty="0">
              <a:ln>
                <a:solidFill>
                  <a:schemeClr val="accent6">
                    <a:lumMod val="20000"/>
                    <a:lumOff val="80000"/>
                  </a:schemeClr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втор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600000">
            <a:off x="6479154" y="207467"/>
            <a:ext cx="2537376" cy="1690144"/>
          </a:xfrm>
          <a:prstGeom prst="rect">
            <a:avLst/>
          </a:prstGeom>
        </p:spPr>
      </p:pic>
      <p:pic>
        <p:nvPicPr>
          <p:cNvPr id="3" name="Рисунок 2" descr="втор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-600000">
            <a:off x="3974566" y="466855"/>
            <a:ext cx="2438400" cy="1625918"/>
          </a:xfrm>
          <a:prstGeom prst="rect">
            <a:avLst/>
          </a:prstGeom>
        </p:spPr>
      </p:pic>
      <p:pic>
        <p:nvPicPr>
          <p:cNvPr id="4" name="Рисунок 3" descr="втор 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600000">
            <a:off x="123044" y="2897363"/>
            <a:ext cx="2238451" cy="1678838"/>
          </a:xfrm>
          <a:prstGeom prst="rect">
            <a:avLst/>
          </a:prstGeom>
        </p:spPr>
      </p:pic>
      <p:pic>
        <p:nvPicPr>
          <p:cNvPr id="6" name="Рисунок 5" descr="втор 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-600000">
            <a:off x="2469776" y="3264823"/>
            <a:ext cx="2260397" cy="169529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7504" y="123478"/>
            <a:ext cx="47525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Спартакиада приобрела межмуниципальный статус. Были приглашены команды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 соседних муниципальных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образований. Участники состязались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лично-командном зачете в двух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возрастных группах: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-средняя группа (10-14лет)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-старшая группа (15-17 лет)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втор 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03848" y="1707654"/>
            <a:ext cx="2282342" cy="171175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08104" y="2355726"/>
            <a:ext cx="3816424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Внесены изменения в состязания: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Стрельба из пневматической винтовки</a:t>
            </a:r>
          </a:p>
          <a:p>
            <a:pPr marL="342900" indent="-342900">
              <a:buFontTx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Разборка и сборка автомата  Калашникова</a:t>
            </a:r>
          </a:p>
          <a:p>
            <a:pPr marL="342900" indent="-342900">
              <a:buFontTx/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Стрельба из лука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Метание гранаты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Силовое двоеборье: подтягивания и отжимания на брусьях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тор 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900000">
            <a:off x="253657" y="369713"/>
            <a:ext cx="3169920" cy="2377440"/>
          </a:xfrm>
          <a:prstGeom prst="rect">
            <a:avLst/>
          </a:prstGeom>
        </p:spPr>
      </p:pic>
      <p:pic>
        <p:nvPicPr>
          <p:cNvPr id="3" name="Рисунок 2" descr="втор 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1635646"/>
            <a:ext cx="3050438" cy="22878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79912" y="195486"/>
            <a:ext cx="53640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же были проведены соревнования в личном первенстве младшей возрастной группы (4-9 лет):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-детские спортивные конкурсы.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Все участники младшей группы были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награждены сладкими призами.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379588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питания участников и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гостей Спартакиады, была организована полевая кухня.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втор 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-900000">
            <a:off x="5720423" y="2396348"/>
            <a:ext cx="3169920" cy="2377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483518"/>
            <a:ext cx="85689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Третья Малышевская военно-спортивная Спартакиада «КАЗАЧЬЯ РУСЬ» была проведена в 2021 году</a:t>
            </a:r>
            <a:endParaRPr lang="ru-RU" sz="30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937</TotalTime>
  <Words>523</Words>
  <Application>Microsoft Office PowerPoint</Application>
  <PresentationFormat>Экран (16:9)</PresentationFormat>
  <Paragraphs>75</Paragraphs>
  <Slides>21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Опыт реализации Патриотического воспитания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Партиотическое воспитание </dc:title>
  <dc:creator>admin</dc:creator>
  <cp:lastModifiedBy>admin</cp:lastModifiedBy>
  <cp:revision>120</cp:revision>
  <dcterms:created xsi:type="dcterms:W3CDTF">2022-09-17T14:48:03Z</dcterms:created>
  <dcterms:modified xsi:type="dcterms:W3CDTF">2022-09-21T09:38:41Z</dcterms:modified>
</cp:coreProperties>
</file>