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59" r:id="rId4"/>
    <p:sldId id="263" r:id="rId5"/>
    <p:sldId id="260" r:id="rId6"/>
    <p:sldId id="261" r:id="rId7"/>
    <p:sldId id="262" r:id="rId8"/>
    <p:sldId id="265" r:id="rId9"/>
    <p:sldId id="266" r:id="rId10"/>
    <p:sldId id="267" r:id="rId11"/>
    <p:sldId id="270" r:id="rId12"/>
    <p:sldId id="268" r:id="rId13"/>
    <p:sldId id="271" r:id="rId14"/>
    <p:sldId id="272" r:id="rId15"/>
    <p:sldId id="273" r:id="rId16"/>
    <p:sldId id="269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140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84ADD-7E59-4FB0-BFE8-35D9013FFD6F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90A0-A748-4D6B-8B0A-B8C298B794E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84ADD-7E59-4FB0-BFE8-35D9013FFD6F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90A0-A748-4D6B-8B0A-B8C298B794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84ADD-7E59-4FB0-BFE8-35D9013FFD6F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90A0-A748-4D6B-8B0A-B8C298B794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84ADD-7E59-4FB0-BFE8-35D9013FFD6F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90A0-A748-4D6B-8B0A-B8C298B794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84ADD-7E59-4FB0-BFE8-35D9013FFD6F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90A0-A748-4D6B-8B0A-B8C298B794EA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84ADD-7E59-4FB0-BFE8-35D9013FFD6F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90A0-A748-4D6B-8B0A-B8C298B794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84ADD-7E59-4FB0-BFE8-35D9013FFD6F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90A0-A748-4D6B-8B0A-B8C298B794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84ADD-7E59-4FB0-BFE8-35D9013FFD6F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90A0-A748-4D6B-8B0A-B8C298B794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84ADD-7E59-4FB0-BFE8-35D9013FFD6F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90A0-A748-4D6B-8B0A-B8C298B794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84ADD-7E59-4FB0-BFE8-35D9013FFD6F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A390A0-A748-4D6B-8B0A-B8C298B794E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484ADD-7E59-4FB0-BFE8-35D9013FFD6F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CA390A0-A748-4D6B-8B0A-B8C298B794EA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5484ADD-7E59-4FB0-BFE8-35D9013FFD6F}" type="datetimeFigureOut">
              <a:rPr lang="ru-RU" smtClean="0"/>
              <a:t>29.01.2025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CA390A0-A748-4D6B-8B0A-B8C298B794EA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371600"/>
            <a:ext cx="8784976" cy="30655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Экологическая акция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7300" dirty="0" smtClean="0"/>
              <a:t>Покормите птиц зимой</a:t>
            </a:r>
            <a:endParaRPr lang="ru-RU" sz="67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5085184"/>
            <a:ext cx="6400800" cy="129614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Выступление 1д </a:t>
            </a:r>
            <a:r>
              <a:rPr lang="ru-RU" dirty="0" smtClean="0"/>
              <a:t>класса</a:t>
            </a:r>
          </a:p>
          <a:p>
            <a:r>
              <a:rPr lang="ru-RU" dirty="0" smtClean="0"/>
              <a:t>Автор сценария  и презентации</a:t>
            </a:r>
          </a:p>
          <a:p>
            <a:r>
              <a:rPr lang="ru-RU" dirty="0" smtClean="0"/>
              <a:t>Мальцева ЛВ,</a:t>
            </a:r>
          </a:p>
          <a:p>
            <a:r>
              <a:rPr lang="ru-RU" dirty="0" smtClean="0"/>
              <a:t> учитель МАОУ «Флагман»</a:t>
            </a:r>
            <a:r>
              <a:rPr lang="ru-RU" dirty="0"/>
              <a:t> </a:t>
            </a:r>
            <a:r>
              <a:rPr lang="ru-RU" dirty="0" smtClean="0"/>
              <a:t>г</a:t>
            </a:r>
            <a:r>
              <a:rPr lang="ru-RU" dirty="0" smtClean="0"/>
              <a:t>. Пермь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2813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4146"/>
            <a:ext cx="8424936" cy="6318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234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xn--80anudf.xn--p1ai/pics/2015/09/04/141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9"/>
            <a:ext cx="8856984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29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td2.mycdn.me/image?id=812608855464&amp;t=20&amp;plc=WEB&amp;tkn=*QcbYfQnMPpAUA67ExnZBFQK17u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6085297" cy="4563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8" descr="http://s017.radikal.ru/i441/1604/77/e27d77a9285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20739"/>
            <a:ext cx="4481407" cy="343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97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 descr="http://mosreg.ru/upload/iblock/fe7/ptichki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630" y="476672"/>
            <a:ext cx="562013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http://www.aalto.vbgcity.ru/sites/default/files/sinica.jpg?15096101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152488"/>
            <a:ext cx="4178005" cy="3593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711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http://www.stihi.ru/pics/2016/12/15/6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14" y="836712"/>
            <a:ext cx="8772128" cy="5726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470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photo.7ya.ru/ph/2012/2/14/13292170808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3"/>
            <a:ext cx="8424936" cy="63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842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s://samodelino.ru/wp-content/uploads/Miniatyura-kormushk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https://samodelino.ru/wp-content/uploads/Miniatyura-kormushka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https://samodelino.ru/wp-content/uploads/Miniatyura-kormushka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7418" name="Picture 10" descr="https://ss.metronews.ru/userfiles/materials/77/773415/858x54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3" r="21056"/>
          <a:stretch/>
        </p:blipFill>
        <p:spPr bwMode="auto">
          <a:xfrm>
            <a:off x="4716016" y="2337206"/>
            <a:ext cx="4171691" cy="4457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://tailytales.ru/wp-content/uploads/2017/09/feeder-46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44"/>
          <a:stretch/>
        </p:blipFill>
        <p:spPr bwMode="auto">
          <a:xfrm>
            <a:off x="166260" y="188640"/>
            <a:ext cx="6336704" cy="357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http://msnbcmedia.msn.com/j/MSNBC/Components/Slideshows/_production/ss-101206-AT/ss-101206-at-14.ss_ful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74534"/>
            <a:ext cx="2602582" cy="3143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34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://bankremonta.ru/wp-content/uploads/2016/11/wpid-sneg-vypal_i_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393351"/>
            <a:ext cx="3968463" cy="423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4" name="Picture 2" descr="http://art-kormushka.ru/images/cms/data/kormushka/lor0-gnl2z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82744"/>
            <a:ext cx="5438775" cy="3771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3"/>
            <a:ext cx="3624337" cy="2718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765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68952" cy="6426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65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882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 descr="https://myslide.ru/documents_3/05ccbc3a2398eb3c0071f189209b2169/img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6" descr="https://myslide.ru/documents_3/05ccbc3a2398eb3c0071f189209b2169/img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908720"/>
            <a:ext cx="7864425" cy="5832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45931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0" name="Picture 6" descr="http://www.detskiy-mir.net/images/fotoprikols/10516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3456" y="3861047"/>
            <a:ext cx="4762500" cy="2844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6" name="Picture 2" descr="http://greenbelarus.info/files/field/image/korm-ptic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81038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883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dachnaya-zhizn.ru/images/dacha/z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6096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721413"/>
            <a:ext cx="46863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42928" y="4365104"/>
            <a:ext cx="309634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Спешите делать добро!</a:t>
            </a:r>
            <a:endParaRPr lang="ru-RU" sz="4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4574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8941" y="476672"/>
            <a:ext cx="8551531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b="1" dirty="0" smtClean="0">
                <a:solidFill>
                  <a:srgbClr val="FF0000"/>
                </a:solidFill>
              </a:rPr>
              <a:t>Помните:</a:t>
            </a:r>
            <a:r>
              <a:rPr lang="ru-RU" sz="5000" dirty="0" smtClean="0"/>
              <a:t> </a:t>
            </a:r>
          </a:p>
          <a:p>
            <a:r>
              <a:rPr lang="ru-RU" sz="5000" dirty="0" smtClean="0"/>
              <a:t>зима – суровое время года! </a:t>
            </a:r>
          </a:p>
          <a:p>
            <a:r>
              <a:rPr lang="ru-RU" sz="5000" dirty="0" smtClean="0"/>
              <a:t>И в вашем внимании и заботе нуждаются и птицы, и звери, и люди. </a:t>
            </a:r>
          </a:p>
          <a:p>
            <a:pPr algn="ctr"/>
            <a:r>
              <a:rPr lang="ru-RU" sz="5000" dirty="0" smtClean="0"/>
              <a:t>Помоги всем, кому можешь. </a:t>
            </a:r>
            <a:r>
              <a:rPr lang="ru-RU" sz="5000" b="1" dirty="0" smtClean="0">
                <a:solidFill>
                  <a:srgbClr val="FF0000"/>
                </a:solidFill>
              </a:rPr>
              <a:t>Будь добрым, не оставь никого </a:t>
            </a:r>
            <a:r>
              <a:rPr lang="ru-RU" sz="5000" b="1" smtClean="0">
                <a:solidFill>
                  <a:srgbClr val="FF0000"/>
                </a:solidFill>
              </a:rPr>
              <a:t>в беде!</a:t>
            </a:r>
            <a:endParaRPr lang="ru-RU" sz="5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568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8"/>
          <a:stretch/>
        </p:blipFill>
        <p:spPr bwMode="auto">
          <a:xfrm>
            <a:off x="-33899" y="-1"/>
            <a:ext cx="915784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23249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myslide.ru/documents_3/05ccbc3a2398eb3c0071f189209b2169/img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https://myslide.ru/documents_3/05ccbc3a2398eb3c0071f189209b2169/img7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7"/>
          <a:stretch/>
        </p:blipFill>
        <p:spPr bwMode="auto">
          <a:xfrm>
            <a:off x="155575" y="166976"/>
            <a:ext cx="8772658" cy="6516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1976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333v.ru/uploads/43/434f15e3115826402083ad85877ba5f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08864"/>
            <a:ext cx="4896544" cy="3673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sait-pro-dachu.ru/wp-content/uploads/2016/12/chervi-v-plodah-0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925470"/>
            <a:ext cx="4752528" cy="2670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tula-animal.ucoz.ru/orlov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0098" y="1484784"/>
            <a:ext cx="3425957" cy="5138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5455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61"/>
          <a:stretch/>
        </p:blipFill>
        <p:spPr bwMode="auto">
          <a:xfrm>
            <a:off x="251520" y="1086522"/>
            <a:ext cx="8712968" cy="5583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14385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s://walldeco.ua/img/gallery/14/thumbs/thumb_l_37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6" name="Picture 4" descr="http://s3-eu-central-1.amazonaws.com/gazeta-beskudnikovo/uploads/2017/02/sparrow-292637_960_7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844826"/>
            <a:ext cx="5688632" cy="389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237819"/>
            <a:ext cx="5115924" cy="3407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01" name="Picture 9" descr="http://bigpicture.ru/wp-content/uploads/2011/12/35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565" y="404664"/>
            <a:ext cx="3298923" cy="2313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4221088"/>
            <a:ext cx="3034061" cy="2275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4030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615"/>
            <a:ext cx="8784976" cy="6790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634"/>
            <a:ext cx="8784976" cy="65887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0708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https://ds04.infourok.ru/uploads/ex/127f/0001aca6-def9f62f/1/img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790818"/>
            <a:ext cx="6623720" cy="496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ecorezerv.ucoz.ua/_nw/6/72901774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70"/>
          <a:stretch/>
        </p:blipFill>
        <p:spPr bwMode="auto">
          <a:xfrm>
            <a:off x="165768" y="44625"/>
            <a:ext cx="4309414" cy="3890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65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182</TotalTime>
  <Words>64</Words>
  <Application>Microsoft Office PowerPoint</Application>
  <PresentationFormat>Экран (4:3)</PresentationFormat>
  <Paragraphs>10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Экологическая акция   Покормите птиц зимой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Экологическая акция   Покормите птиц зимой</dc:title>
  <dc:creator>ПК</dc:creator>
  <cp:lastModifiedBy>lediluda1970@yandex.ru</cp:lastModifiedBy>
  <cp:revision>17</cp:revision>
  <dcterms:created xsi:type="dcterms:W3CDTF">2017-12-10T10:07:52Z</dcterms:created>
  <dcterms:modified xsi:type="dcterms:W3CDTF">2025-01-29T11:18:02Z</dcterms:modified>
</cp:coreProperties>
</file>