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8" r:id="rId8"/>
    <p:sldId id="271" r:id="rId9"/>
    <p:sldId id="270" r:id="rId10"/>
    <p:sldId id="275" r:id="rId11"/>
    <p:sldId id="269" r:id="rId12"/>
    <p:sldId id="272" r:id="rId13"/>
    <p:sldId id="273" r:id="rId14"/>
    <p:sldId id="276" r:id="rId15"/>
    <p:sldId id="274" r:id="rId16"/>
    <p:sldId id="279" r:id="rId17"/>
    <p:sldId id="277" r:id="rId18"/>
    <p:sldId id="280" r:id="rId19"/>
    <p:sldId id="278" r:id="rId20"/>
    <p:sldId id="282" r:id="rId21"/>
    <p:sldId id="281" r:id="rId22"/>
    <p:sldId id="286" r:id="rId23"/>
    <p:sldId id="283" r:id="rId24"/>
    <p:sldId id="287" r:id="rId25"/>
    <p:sldId id="284" r:id="rId26"/>
    <p:sldId id="288" r:id="rId27"/>
    <p:sldId id="263" r:id="rId28"/>
    <p:sldId id="264" r:id="rId29"/>
    <p:sldId id="265" r:id="rId30"/>
    <p:sldId id="266" r:id="rId31"/>
    <p:sldId id="26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60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412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86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17232"/>
            <a:ext cx="4946848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Анна </a:t>
            </a:r>
            <a:r>
              <a:rPr lang="ru-RU" sz="5400" b="1" dirty="0" err="1" smtClean="0">
                <a:solidFill>
                  <a:schemeClr val="bg1"/>
                </a:solidFill>
              </a:rPr>
              <a:t>Асти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0"/>
            <a:ext cx="69865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911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55"/>
            <a:ext cx="5556817" cy="687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-123548"/>
            <a:ext cx="1824356" cy="1824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C:\Users\Администратор\Desktop\pngtree-red-question-mark-isolated-on-white-transparent-background-png-image_177369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86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69"/>
            <a:ext cx="5556817" cy="687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517232"/>
            <a:ext cx="5556817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Баста</a:t>
            </a:r>
            <a:endParaRPr lang="ru-RU" sz="54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-14262"/>
            <a:ext cx="69865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039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42"/>
            <a:ext cx="4608512" cy="6923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31000"/>
            <a:ext cx="13112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C:\Users\Администратор\Desktop\pngtree-red-question-mark-isolated-on-white-transparent-background-png-image_177369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3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22" y="-3190"/>
            <a:ext cx="4608512" cy="6923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5517232"/>
            <a:ext cx="4716016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Егор </a:t>
            </a:r>
            <a:r>
              <a:rPr lang="ru-RU" sz="5400" b="1" dirty="0" err="1" smtClean="0"/>
              <a:t>Крид</a:t>
            </a:r>
            <a:endParaRPr lang="ru-RU" sz="5400" b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-32154"/>
            <a:ext cx="69865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202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72608" cy="6814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11956"/>
            <a:ext cx="13112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C:\Users\Администратор\Desktop\pngtree-red-question-mark-isolated-on-white-transparent-background-png-image_177369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357" y="-65379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17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72608" cy="6814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73216"/>
            <a:ext cx="5472608" cy="1143000"/>
          </a:xfrm>
        </p:spPr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chemeClr val="bg1"/>
                </a:solidFill>
              </a:rPr>
              <a:t>Мия</a:t>
            </a:r>
            <a:r>
              <a:rPr lang="ru-RU" sz="5400" b="1" dirty="0" smtClean="0">
                <a:solidFill>
                  <a:schemeClr val="bg1"/>
                </a:solidFill>
              </a:rPr>
              <a:t> Бойка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0"/>
            <a:ext cx="69865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61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1" y="0"/>
            <a:ext cx="456249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6956"/>
            <a:ext cx="1656184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 descr="C:\Users\Администратор\Desktop\pngtree-red-question-mark-isolated-on-white-transparent-background-png-image_177369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866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6249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445224"/>
            <a:ext cx="4454991" cy="1143000"/>
          </a:xfrm>
        </p:spPr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Валя Карнавал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-23208"/>
            <a:ext cx="69865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33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38576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-171400"/>
            <a:ext cx="158417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C:\Users\Администратор\Desktop\pngtree-red-question-mark-isolated-on-white-transparent-background-png-image_177369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-319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6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" y="-6194"/>
            <a:ext cx="9136276" cy="6864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804606"/>
            <a:ext cx="8147248" cy="5242594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atin typeface="Comic Sans MS" pitchFamily="66" charset="0"/>
              </a:rPr>
              <a:t>«</a:t>
            </a:r>
            <a:r>
              <a:rPr lang="ru-RU" sz="8800" b="1" dirty="0" smtClean="0">
                <a:latin typeface="Comic Sans MS" pitchFamily="66" charset="0"/>
              </a:rPr>
              <a:t>НАША КОМАНДА</a:t>
            </a:r>
            <a:r>
              <a:rPr lang="ru-RU" sz="8800" b="1" dirty="0" smtClean="0">
                <a:latin typeface="Comic Sans MS" pitchFamily="66" charset="0"/>
              </a:rPr>
              <a:t>»</a:t>
            </a:r>
            <a:endParaRPr lang="ru-RU" sz="8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18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46" y="1"/>
            <a:ext cx="38576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946" y="5517232"/>
            <a:ext cx="3857625" cy="1143000"/>
          </a:xfrm>
        </p:spPr>
        <p:txBody>
          <a:bodyPr>
            <a:normAutofit/>
          </a:bodyPr>
          <a:lstStyle/>
          <a:p>
            <a:r>
              <a:rPr lang="en-US" sz="5400" b="1" dirty="0" err="1" smtClean="0"/>
              <a:t>Macan</a:t>
            </a:r>
            <a:endParaRPr lang="ru-RU" sz="5400" b="1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7442"/>
            <a:ext cx="69865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083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442"/>
            <a:ext cx="5112568" cy="68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716726"/>
            <a:ext cx="13112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836711"/>
            <a:ext cx="13112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C:\Users\Администратор\Desktop\pngtree-red-question-mark-isolated-on-white-transparent-background-png-image_177369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019" y="-3380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02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1" y="0"/>
            <a:ext cx="5112568" cy="68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22" y="5445224"/>
            <a:ext cx="5112568" cy="1143000"/>
          </a:xfrm>
        </p:spPr>
        <p:txBody>
          <a:bodyPr>
            <a:normAutofit fontScale="90000"/>
          </a:bodyPr>
          <a:lstStyle/>
          <a:p>
            <a:r>
              <a:rPr lang="en-US" sz="5400" b="1" dirty="0" err="1" smtClean="0">
                <a:solidFill>
                  <a:schemeClr val="bg1"/>
                </a:solidFill>
              </a:rPr>
              <a:t>Aleks</a:t>
            </a:r>
            <a:r>
              <a:rPr lang="en-US" sz="5400" b="1" dirty="0" smtClean="0">
                <a:solidFill>
                  <a:schemeClr val="bg1"/>
                </a:solidFill>
              </a:rPr>
              <a:t> Ataman </a:t>
            </a:r>
            <a:r>
              <a:rPr lang="ru-RU" sz="5400" b="1" dirty="0" smtClean="0">
                <a:solidFill>
                  <a:schemeClr val="bg1"/>
                </a:solidFill>
              </a:rPr>
              <a:t>и</a:t>
            </a:r>
            <a:r>
              <a:rPr lang="en-US" sz="5400" b="1" dirty="0" smtClean="0">
                <a:solidFill>
                  <a:schemeClr val="bg1"/>
                </a:solidFill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</a:rPr>
              <a:t>Finik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-41242"/>
            <a:ext cx="69865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785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48"/>
            <a:ext cx="51435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606" y="-127496"/>
            <a:ext cx="1684288" cy="1684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 descr="C:\Users\Администратор\Desktop\pngtree-red-question-mark-isolated-on-white-transparent-background-png-image_177369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894" y="-10084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00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45224"/>
            <a:ext cx="51435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Надежда </a:t>
            </a:r>
            <a:r>
              <a:rPr lang="ru-RU" sz="5400" b="1" dirty="0" err="1" smtClean="0">
                <a:solidFill>
                  <a:schemeClr val="bg1"/>
                </a:solidFill>
              </a:rPr>
              <a:t>Кадышева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0"/>
            <a:ext cx="69865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157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72608" cy="6846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437" y="1830"/>
            <a:ext cx="1519733" cy="1519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 descr="C:\Users\Администратор\Desktop\pngtree-red-question-mark-isolated-on-white-transparent-background-png-image_177369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058" y="-11467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54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4" y="0"/>
            <a:ext cx="5472608" cy="6846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34" y="5445224"/>
            <a:ext cx="5472608" cy="11430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Shaman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0890"/>
            <a:ext cx="69865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33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52" y="0"/>
            <a:ext cx="914915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04606"/>
            <a:ext cx="8291264" cy="5242594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atin typeface="Comic Sans MS" pitchFamily="66" charset="0"/>
              </a:rPr>
              <a:t>«КЛУБОЧЕК»</a:t>
            </a:r>
            <a:endParaRPr lang="ru-RU" sz="8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50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8" y="0"/>
            <a:ext cx="91309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804606"/>
            <a:ext cx="8723312" cy="5242594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atin typeface="Comic Sans MS" pitchFamily="66" charset="0"/>
              </a:rPr>
              <a:t>«ЮВЕЛИРНЫЕ ПАЛЬЧИКИ»</a:t>
            </a:r>
            <a:endParaRPr lang="ru-RU" sz="8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65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48" y="13357"/>
            <a:ext cx="9160647" cy="6844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804606"/>
            <a:ext cx="9143999" cy="5242594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atin typeface="Comic Sans MS" pitchFamily="66" charset="0"/>
              </a:rPr>
              <a:t>«</a:t>
            </a:r>
            <a:r>
              <a:rPr lang="ru-RU" sz="8000" b="1" dirty="0" smtClean="0">
                <a:latin typeface="Comic Sans MS" pitchFamily="66" charset="0"/>
              </a:rPr>
              <a:t>СОВПАДЕНИЯ</a:t>
            </a:r>
            <a:r>
              <a:rPr lang="ru-RU" sz="8000" b="1" dirty="0" smtClean="0">
                <a:latin typeface="Comic Sans MS" pitchFamily="66" charset="0"/>
              </a:rPr>
              <a:t>»</a:t>
            </a:r>
            <a:endParaRPr lang="ru-RU" sz="8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55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04606"/>
            <a:ext cx="8291264" cy="5242594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atin typeface="Comic Sans MS" pitchFamily="66" charset="0"/>
              </a:rPr>
              <a:t>«ИНТУИЦИЯ»</a:t>
            </a:r>
            <a:endParaRPr lang="ru-RU" sz="8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59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804606"/>
            <a:ext cx="8723312" cy="5242594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atin typeface="Comic Sans MS" pitchFamily="66" charset="0"/>
              </a:rPr>
              <a:t>«ЦАРСКИЙ ПИР»</a:t>
            </a:r>
            <a:endParaRPr lang="ru-RU" sz="8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30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81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3" y="0"/>
            <a:ext cx="912422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04606"/>
            <a:ext cx="8579296" cy="5242594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atin typeface="Comic Sans MS" pitchFamily="66" charset="0"/>
              </a:rPr>
              <a:t>«</a:t>
            </a:r>
            <a:r>
              <a:rPr lang="ru-RU" sz="8800" b="1" dirty="0" smtClean="0">
                <a:latin typeface="Comic Sans MS" pitchFamily="66" charset="0"/>
              </a:rPr>
              <a:t>УКРАШЕНИЯ»</a:t>
            </a:r>
            <a:endParaRPr lang="ru-RU" sz="8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18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5" y="0"/>
            <a:ext cx="913388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04606"/>
            <a:ext cx="8291264" cy="5242594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atin typeface="Comic Sans MS" pitchFamily="66" charset="0"/>
              </a:rPr>
              <a:t>«ПЛАТЬИЦА</a:t>
            </a:r>
            <a:r>
              <a:rPr lang="ru-RU" sz="8800" b="1" dirty="0" smtClean="0">
                <a:latin typeface="Comic Sans MS" pitchFamily="66" charset="0"/>
              </a:rPr>
              <a:t>»</a:t>
            </a:r>
            <a:endParaRPr lang="ru-RU" sz="8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62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795"/>
            <a:ext cx="9144000" cy="6838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04606"/>
            <a:ext cx="8291264" cy="5242594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latin typeface="Comic Sans MS" pitchFamily="66" charset="0"/>
              </a:rPr>
              <a:t>«</a:t>
            </a:r>
            <a:r>
              <a:rPr lang="ru-RU" sz="8800" b="1" dirty="0" smtClean="0">
                <a:latin typeface="Comic Sans MS" pitchFamily="66" charset="0"/>
              </a:rPr>
              <a:t>КУМИРЫ ДЕВЧОНОК»</a:t>
            </a:r>
            <a:endParaRPr lang="ru-RU" sz="8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9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182"/>
            <a:ext cx="4536504" cy="6804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Users\Администратор\Desktop\pngtree-emoji-face-simple-flat-png-image_1466893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560" y="360307"/>
            <a:ext cx="1313384" cy="131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Администратор\Desktop\pngtree-red-question-mark-isolated-on-white-transparent-background-png-image_177369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2881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45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" y="42793"/>
            <a:ext cx="4536504" cy="6804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517232"/>
            <a:ext cx="4428492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Ольга </a:t>
            </a:r>
            <a:r>
              <a:rPr lang="ru-RU" sz="5400" b="1" dirty="0" err="1" smtClean="0"/>
              <a:t>Бузова</a:t>
            </a:r>
            <a:endParaRPr lang="ru-RU" sz="5400" b="1" dirty="0"/>
          </a:p>
        </p:txBody>
      </p:sp>
      <p:pic>
        <p:nvPicPr>
          <p:cNvPr id="11266" name="Picture 2" descr="C:\Users\Администратор\Desktop\pngtree-3d-red-exclamation-mark-clipart-transparent-background-hd-png-image_869914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-24712"/>
            <a:ext cx="6984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86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86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268760"/>
            <a:ext cx="13112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Администратор\Desktop\pngtree-red-question-mark-isolated-on-white-transparent-background-png-image_177369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182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253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50</Words>
  <Application>Microsoft Office PowerPoint</Application>
  <PresentationFormat>Экран (4:3)</PresentationFormat>
  <Paragraphs>19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«НАША КОМАНДА»</vt:lpstr>
      <vt:lpstr>«ИНТУИЦИЯ»</vt:lpstr>
      <vt:lpstr>«УКРАШЕНИЯ»</vt:lpstr>
      <vt:lpstr>«ПЛАТЬИЦА»</vt:lpstr>
      <vt:lpstr>«КУМИРЫ ДЕВЧОНОК»</vt:lpstr>
      <vt:lpstr>Презентация PowerPoint</vt:lpstr>
      <vt:lpstr>Ольга Бузова</vt:lpstr>
      <vt:lpstr>Презентация PowerPoint</vt:lpstr>
      <vt:lpstr>Анна Асти</vt:lpstr>
      <vt:lpstr>Презентация PowerPoint</vt:lpstr>
      <vt:lpstr>Баста</vt:lpstr>
      <vt:lpstr>Презентация PowerPoint</vt:lpstr>
      <vt:lpstr>Егор Крид</vt:lpstr>
      <vt:lpstr>Презентация PowerPoint</vt:lpstr>
      <vt:lpstr>Мия Бойка</vt:lpstr>
      <vt:lpstr>Презентация PowerPoint</vt:lpstr>
      <vt:lpstr>Валя Карнавал</vt:lpstr>
      <vt:lpstr>Презентация PowerPoint</vt:lpstr>
      <vt:lpstr>Macan</vt:lpstr>
      <vt:lpstr>Презентация PowerPoint</vt:lpstr>
      <vt:lpstr>Aleks Ataman и Finik</vt:lpstr>
      <vt:lpstr>Презентация PowerPoint</vt:lpstr>
      <vt:lpstr>Надежда Кадышева</vt:lpstr>
      <vt:lpstr>Презентация PowerPoint</vt:lpstr>
      <vt:lpstr>Shaman</vt:lpstr>
      <vt:lpstr>«КЛУБОЧЕК»</vt:lpstr>
      <vt:lpstr>«ЮВЕЛИРНЫЕ ПАЛЬЧИКИ»</vt:lpstr>
      <vt:lpstr>«СОВПАДЕНИЯ»</vt:lpstr>
      <vt:lpstr>«ЦАРСКИЙ ПИР»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Lipki-shk</cp:lastModifiedBy>
  <cp:revision>12</cp:revision>
  <dcterms:created xsi:type="dcterms:W3CDTF">2026-03-01T13:43:11Z</dcterms:created>
  <dcterms:modified xsi:type="dcterms:W3CDTF">2026-04-11T05:39:43Z</dcterms:modified>
</cp:coreProperties>
</file>