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19" r:id="rId3"/>
    <p:sldId id="328" r:id="rId4"/>
    <p:sldId id="323" r:id="rId5"/>
    <p:sldId id="331" r:id="rId6"/>
    <p:sldId id="324" r:id="rId7"/>
    <p:sldId id="333" r:id="rId8"/>
    <p:sldId id="32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5.xml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slide" Target="slide6.xml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8.xml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slide" Target="slide7.xml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24728" y="28529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32656"/>
            <a:ext cx="9144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Дидактическая игра: «Маленькие исследователи»</a:t>
            </a:r>
          </a:p>
          <a:p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Цель: сформировать знания детей о том как явления природы стали идеями для изобретений человека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3" name="Рисунок 2" descr="sam04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1118" y="4429132"/>
            <a:ext cx="3332882" cy="2428868"/>
          </a:xfrm>
          <a:prstGeom prst="roundRect">
            <a:avLst/>
          </a:prstGeom>
        </p:spPr>
      </p:pic>
      <p:pic>
        <p:nvPicPr>
          <p:cNvPr id="4" name="Рисунок 3" descr="634186_c3fe46530c9dd5ebace698c7c6c92bb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0"/>
            <a:ext cx="3643306" cy="200024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2214554"/>
            <a:ext cx="3500430" cy="2068121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6314" y="2143116"/>
            <a:ext cx="3714744" cy="2089544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</p:spPr>
      </p:pic>
      <p:pic>
        <p:nvPicPr>
          <p:cNvPr id="3" name="Рисунок 2" descr="sam0478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11118" y="4429132"/>
            <a:ext cx="3332882" cy="2428868"/>
          </a:xfrm>
          <a:prstGeom prst="roundRect">
            <a:avLst/>
          </a:prstGeom>
        </p:spPr>
      </p:pic>
      <p:pic>
        <p:nvPicPr>
          <p:cNvPr id="4" name="Рисунок 3" descr="634186_c3fe46530c9dd5ebace698c7c6c92bbc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0"/>
            <a:ext cx="3643306" cy="200024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4" y="2143116"/>
            <a:ext cx="3500430" cy="2068121"/>
          </a:xfrm>
          <a:prstGeom prst="roundRect">
            <a:avLst/>
          </a:prstGeom>
        </p:spPr>
      </p:pic>
      <p:pic>
        <p:nvPicPr>
          <p:cNvPr id="6" name="Рисунок 5" descr="maxresdefault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6314" y="2143116"/>
            <a:ext cx="3714744" cy="2089544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85992"/>
            <a:ext cx="3500430" cy="2068121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</p:spPr>
      </p:pic>
      <p:pic>
        <p:nvPicPr>
          <p:cNvPr id="9" name="Рисунок 8" descr="maxresdefaul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9256" y="0"/>
            <a:ext cx="3714744" cy="2089544"/>
          </a:xfrm>
          <a:prstGeom prst="round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3714744" y="785794"/>
            <a:ext cx="164307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</p:spPr>
      </p:pic>
      <p:pic>
        <p:nvPicPr>
          <p:cNvPr id="3" name="Рисунок 2" descr="sam0478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11118" y="4429132"/>
            <a:ext cx="3332882" cy="2428868"/>
          </a:xfrm>
          <a:prstGeom prst="roundRect">
            <a:avLst/>
          </a:prstGeom>
        </p:spPr>
      </p:pic>
      <p:pic>
        <p:nvPicPr>
          <p:cNvPr id="4" name="Рисунок 3" descr="634186_c3fe46530c9dd5ebace698c7c6c92bbc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0694" y="0"/>
            <a:ext cx="3643306" cy="200024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7224" y="2143116"/>
            <a:ext cx="3500430" cy="2068121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Рисунок 5" descr="maxresdefault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6314" y="2143116"/>
            <a:ext cx="3714744" cy="2089544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85992"/>
            <a:ext cx="3500430" cy="2068121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</p:spPr>
      </p:pic>
      <p:pic>
        <p:nvPicPr>
          <p:cNvPr id="6" name="Рисунок 5" descr="634186_c3fe46530c9dd5ebace698c7c6c92bb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2357430"/>
            <a:ext cx="3643306" cy="2000240"/>
          </a:xfrm>
          <a:prstGeom prst="roundRect">
            <a:avLst/>
          </a:prstGeom>
        </p:spPr>
      </p:pic>
      <p:pic>
        <p:nvPicPr>
          <p:cNvPr id="7" name="Рисунок 6" descr="maxresdefaul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0"/>
            <a:ext cx="3714744" cy="2089544"/>
          </a:xfrm>
          <a:prstGeom prst="round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3571868" y="3000372"/>
            <a:ext cx="185738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714744" y="857232"/>
            <a:ext cx="164307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3" name="Рисунок 2" descr="sam0478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11118" y="4429132"/>
            <a:ext cx="3332882" cy="2428868"/>
          </a:xfrm>
          <a:prstGeom prst="roundRect">
            <a:avLst/>
          </a:prstGeom>
        </p:spPr>
      </p:pic>
      <p:pic>
        <p:nvPicPr>
          <p:cNvPr id="4" name="Рисунок 3" descr="634186_c3fe46530c9dd5ebace698c7c6c92bbc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0694" y="0"/>
            <a:ext cx="3643306" cy="200024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7224" y="2143116"/>
            <a:ext cx="3500430" cy="2068121"/>
          </a:xfrm>
          <a:prstGeom prst="roundRect">
            <a:avLst/>
          </a:prstGeom>
        </p:spPr>
      </p:pic>
      <p:pic>
        <p:nvPicPr>
          <p:cNvPr id="6" name="Рисунок 5" descr="maxresdefault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6314" y="2143116"/>
            <a:ext cx="3714744" cy="2089544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16610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91"/>
            <a:ext cx="3571868" cy="2411010"/>
          </a:xfrm>
          <a:prstGeom prst="roundRect">
            <a:avLst/>
          </a:prstGeom>
        </p:spPr>
      </p:pic>
      <p:pic>
        <p:nvPicPr>
          <p:cNvPr id="5" name="Рисунок 4" descr="strekoz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14554"/>
            <a:ext cx="3500430" cy="2068121"/>
          </a:xfrm>
          <a:prstGeom prst="roundRect">
            <a:avLst/>
          </a:prstGeom>
        </p:spPr>
      </p:pic>
      <p:pic>
        <p:nvPicPr>
          <p:cNvPr id="8" name="Рисунок 7" descr="138910-voda-zivotnoe-zhivaya_priroda-okean-podzemnye_vody-2048x11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643306" cy="2049360"/>
          </a:xfrm>
          <a:prstGeom prst="roundRect">
            <a:avLst/>
          </a:prstGeom>
        </p:spPr>
      </p:pic>
      <p:pic>
        <p:nvPicPr>
          <p:cNvPr id="6" name="Рисунок 5" descr="sam04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11118" y="4429132"/>
            <a:ext cx="3332882" cy="2428868"/>
          </a:xfrm>
          <a:prstGeom prst="roundRect">
            <a:avLst/>
          </a:prstGeom>
        </p:spPr>
      </p:pic>
      <p:pic>
        <p:nvPicPr>
          <p:cNvPr id="7" name="Рисунок 6" descr="634186_c3fe46530c9dd5ebace698c7c6c92bb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0694" y="2285992"/>
            <a:ext cx="3643306" cy="2000240"/>
          </a:xfrm>
          <a:prstGeom prst="roundRect">
            <a:avLst/>
          </a:prstGeom>
        </p:spPr>
      </p:pic>
      <p:pic>
        <p:nvPicPr>
          <p:cNvPr id="9" name="Рисунок 8" descr="maxresdefault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9256" y="0"/>
            <a:ext cx="3714744" cy="2089544"/>
          </a:xfrm>
          <a:prstGeom prst="round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3714744" y="714356"/>
            <a:ext cx="164307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571868" y="3000372"/>
            <a:ext cx="178595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714744" y="5357826"/>
            <a:ext cx="2000264" cy="3417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278</TotalTime>
  <Words>22</Words>
  <Application>Microsoft Office PowerPoint</Application>
  <PresentationFormat>Экран (4:3)</PresentationFormat>
  <Paragraphs>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Мозг человека</dc:title>
  <dc:creator>Marina</dc:creator>
  <cp:lastModifiedBy>Пользователь Windows</cp:lastModifiedBy>
  <cp:revision>33</cp:revision>
  <dcterms:created xsi:type="dcterms:W3CDTF">2015-12-22T17:22:21Z</dcterms:created>
  <dcterms:modified xsi:type="dcterms:W3CDTF">2022-10-31T13:55:41Z</dcterms:modified>
</cp:coreProperties>
</file>