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80" r:id="rId5"/>
    <p:sldId id="259" r:id="rId6"/>
    <p:sldId id="260" r:id="rId7"/>
    <p:sldId id="261" r:id="rId8"/>
    <p:sldId id="264" r:id="rId9"/>
    <p:sldId id="281" r:id="rId10"/>
    <p:sldId id="278" r:id="rId11"/>
    <p:sldId id="262" r:id="rId12"/>
    <p:sldId id="263" r:id="rId13"/>
    <p:sldId id="276" r:id="rId14"/>
    <p:sldId id="277" r:id="rId15"/>
    <p:sldId id="265" r:id="rId16"/>
    <p:sldId id="266" r:id="rId17"/>
    <p:sldId id="270" r:id="rId18"/>
    <p:sldId id="267" r:id="rId19"/>
    <p:sldId id="269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5034F-B731-4B3D-8D7A-9886B05C8D2F}" type="doc">
      <dgm:prSet loTypeId="urn:microsoft.com/office/officeart/2005/8/layout/radial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DFA9905-B0DE-40B5-80CF-1C3447E23038}">
      <dgm:prSet phldrT="[Текст]"/>
      <dgm:spPr/>
      <dgm:t>
        <a:bodyPr/>
        <a:lstStyle/>
        <a:p>
          <a:r>
            <a:rPr lang="ru-RU" dirty="0">
              <a:solidFill>
                <a:sysClr val="windowText" lastClr="000000"/>
              </a:solidFill>
            </a:rPr>
            <a:t>ИТОГО:  </a:t>
          </a:r>
          <a:r>
            <a:rPr lang="ru-RU" dirty="0" smtClean="0">
              <a:solidFill>
                <a:sysClr val="windowText" lastClr="000000"/>
              </a:solidFill>
            </a:rPr>
            <a:t>10100 руб</a:t>
          </a:r>
          <a:r>
            <a:rPr lang="ru-RU" dirty="0"/>
            <a:t>.</a:t>
          </a:r>
        </a:p>
      </dgm:t>
    </dgm:pt>
    <dgm:pt modelId="{85FA4427-BB31-4394-AB19-9DEEBC256670}" type="parTrans" cxnId="{F3E6B947-DA3B-48E1-832D-FD7ED4C7EA56}">
      <dgm:prSet/>
      <dgm:spPr/>
      <dgm:t>
        <a:bodyPr/>
        <a:lstStyle/>
        <a:p>
          <a:endParaRPr lang="ru-RU"/>
        </a:p>
      </dgm:t>
    </dgm:pt>
    <dgm:pt modelId="{AA9522AC-3963-49C4-A119-A563822F1AAF}" type="sibTrans" cxnId="{F3E6B947-DA3B-48E1-832D-FD7ED4C7EA56}">
      <dgm:prSet/>
      <dgm:spPr/>
      <dgm:t>
        <a:bodyPr/>
        <a:lstStyle/>
        <a:p>
          <a:endParaRPr lang="ru-RU"/>
        </a:p>
      </dgm:t>
    </dgm:pt>
    <dgm:pt modelId="{C7EAC0EA-0154-400D-BCB0-FF3E3FB1D570}">
      <dgm:prSet phldrT="[Текст]" custT="1"/>
      <dgm:spPr/>
      <dgm:t>
        <a:bodyPr/>
        <a:lstStyle/>
        <a:p>
          <a:r>
            <a:rPr lang="ru-RU" sz="1600" b="0" baseline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Учащиеся школы – </a:t>
          </a:r>
          <a:r>
            <a:rPr lang="ru-RU" sz="1600" b="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5000 </a:t>
          </a:r>
          <a:r>
            <a:rPr lang="ru-RU" sz="1600" b="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руб</a:t>
          </a:r>
          <a:endParaRPr lang="ru-RU" sz="1600" b="0" baseline="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F11ADC-318E-44C0-81C5-A3D6111E01BB}" type="parTrans" cxnId="{C8C098EB-A4F0-4CE8-81EE-D1FCA1222B14}">
      <dgm:prSet/>
      <dgm:spPr/>
      <dgm:t>
        <a:bodyPr/>
        <a:lstStyle/>
        <a:p>
          <a:endParaRPr lang="ru-RU"/>
        </a:p>
      </dgm:t>
    </dgm:pt>
    <dgm:pt modelId="{199D3828-7CD2-41D3-8BE7-A8D31E4F97CF}" type="sibTrans" cxnId="{C8C098EB-A4F0-4CE8-81EE-D1FCA1222B14}">
      <dgm:prSet/>
      <dgm:spPr/>
      <dgm:t>
        <a:bodyPr/>
        <a:lstStyle/>
        <a:p>
          <a:endParaRPr lang="ru-RU"/>
        </a:p>
      </dgm:t>
    </dgm:pt>
    <dgm:pt modelId="{239EDE08-C505-4975-9320-E958277D3E9B}">
      <dgm:prSet phldrT="[Текст]" custT="1"/>
      <dgm:spPr/>
      <dgm:t>
        <a:bodyPr/>
        <a:lstStyle/>
        <a:p>
          <a:r>
            <a:rPr lang="ru-RU" sz="1400" baseline="0">
              <a:solidFill>
                <a:sysClr val="windowText" lastClr="000000"/>
              </a:solidFill>
            </a:rPr>
            <a:t>Учителя и работники школы – 1400 руб</a:t>
          </a:r>
        </a:p>
      </dgm:t>
    </dgm:pt>
    <dgm:pt modelId="{872C1B10-043B-4D30-9763-4222664EE282}" type="parTrans" cxnId="{3E37393F-E66C-4050-8D2B-FA702F2F3E8F}">
      <dgm:prSet/>
      <dgm:spPr/>
      <dgm:t>
        <a:bodyPr/>
        <a:lstStyle/>
        <a:p>
          <a:endParaRPr lang="ru-RU"/>
        </a:p>
      </dgm:t>
    </dgm:pt>
    <dgm:pt modelId="{8607046B-A034-4E6F-85ED-EAE3F02893CA}" type="sibTrans" cxnId="{3E37393F-E66C-4050-8D2B-FA702F2F3E8F}">
      <dgm:prSet/>
      <dgm:spPr/>
      <dgm:t>
        <a:bodyPr/>
        <a:lstStyle/>
        <a:p>
          <a:endParaRPr lang="ru-RU"/>
        </a:p>
      </dgm:t>
    </dgm:pt>
    <dgm:pt modelId="{D9313E2A-21C1-4B8B-AF00-1B05A1C37773}">
      <dgm:prSet custT="1"/>
      <dgm:spPr/>
      <dgm:t>
        <a:bodyPr/>
        <a:lstStyle/>
        <a:p>
          <a:r>
            <a:rPr lang="ru-RU" sz="1400" baseline="0" dirty="0">
              <a:solidFill>
                <a:sysClr val="windowText" lastClr="000000"/>
              </a:solidFill>
            </a:rPr>
            <a:t>СПК им.Чапаева </a:t>
          </a:r>
          <a:r>
            <a:rPr lang="ru-RU" sz="1400" baseline="0" dirty="0" smtClean="0">
              <a:solidFill>
                <a:sysClr val="windowText" lastClr="000000"/>
              </a:solidFill>
            </a:rPr>
            <a:t>–1000 </a:t>
          </a:r>
          <a:r>
            <a:rPr lang="ru-RU" sz="1400" baseline="0" dirty="0" err="1" smtClean="0">
              <a:solidFill>
                <a:sysClr val="windowText" lastClr="000000"/>
              </a:solidFill>
            </a:rPr>
            <a:t>руб</a:t>
          </a:r>
          <a:endParaRPr lang="ru-RU" sz="1400" baseline="0" dirty="0">
            <a:solidFill>
              <a:sysClr val="windowText" lastClr="000000"/>
            </a:solidFill>
          </a:endParaRPr>
        </a:p>
      </dgm:t>
    </dgm:pt>
    <dgm:pt modelId="{E81E8983-B3F7-4F2D-B5CC-6E06EC3A50DD}" type="parTrans" cxnId="{786FF49D-0C78-4AA2-96B8-B9C679126EFD}">
      <dgm:prSet/>
      <dgm:spPr/>
      <dgm:t>
        <a:bodyPr/>
        <a:lstStyle/>
        <a:p>
          <a:endParaRPr lang="ru-RU"/>
        </a:p>
      </dgm:t>
    </dgm:pt>
    <dgm:pt modelId="{7A5342A0-EEE1-46EF-B7C5-42ACA700AAEF}" type="sibTrans" cxnId="{786FF49D-0C78-4AA2-96B8-B9C679126EFD}">
      <dgm:prSet/>
      <dgm:spPr/>
      <dgm:t>
        <a:bodyPr/>
        <a:lstStyle/>
        <a:p>
          <a:endParaRPr lang="ru-RU"/>
        </a:p>
      </dgm:t>
    </dgm:pt>
    <dgm:pt modelId="{9F861D81-0252-4EB6-B517-DDF2E4A95926}">
      <dgm:prSet custT="1"/>
      <dgm:spPr/>
      <dgm:t>
        <a:bodyPr/>
        <a:lstStyle/>
        <a:p>
          <a:r>
            <a:rPr lang="ru-RU" sz="1400" baseline="0" dirty="0">
              <a:solidFill>
                <a:sysClr val="windowText" lastClr="000000"/>
              </a:solidFill>
            </a:rPr>
            <a:t>Пушкинское СМО </a:t>
          </a:r>
          <a:r>
            <a:rPr lang="ru-RU" sz="1400" baseline="0" dirty="0" smtClean="0">
              <a:solidFill>
                <a:sysClr val="windowText" lastClr="000000"/>
              </a:solidFill>
            </a:rPr>
            <a:t>–1000 руб</a:t>
          </a:r>
          <a:r>
            <a:rPr lang="ru-RU" sz="1400" baseline="0" dirty="0">
              <a:solidFill>
                <a:sysClr val="windowText" lastClr="000000"/>
              </a:solidFill>
            </a:rPr>
            <a:t>.</a:t>
          </a:r>
        </a:p>
      </dgm:t>
    </dgm:pt>
    <dgm:pt modelId="{B1A57870-37AB-42DF-BDBF-7102F290D22E}" type="parTrans" cxnId="{F4973538-6B4A-45DB-9B37-584FCCEF1AC9}">
      <dgm:prSet/>
      <dgm:spPr/>
      <dgm:t>
        <a:bodyPr/>
        <a:lstStyle/>
        <a:p>
          <a:endParaRPr lang="ru-RU"/>
        </a:p>
      </dgm:t>
    </dgm:pt>
    <dgm:pt modelId="{5FD52005-B136-49E2-9BD6-8B56C8109839}" type="sibTrans" cxnId="{F4973538-6B4A-45DB-9B37-584FCCEF1AC9}">
      <dgm:prSet/>
      <dgm:spPr/>
      <dgm:t>
        <a:bodyPr/>
        <a:lstStyle/>
        <a:p>
          <a:endParaRPr lang="ru-RU"/>
        </a:p>
      </dgm:t>
    </dgm:pt>
    <dgm:pt modelId="{70AC7571-052A-4289-A40B-EA2E4773A7DA}">
      <dgm:prSet custT="1"/>
      <dgm:spPr/>
      <dgm:t>
        <a:bodyPr/>
        <a:lstStyle/>
        <a:p>
          <a:r>
            <a:rPr lang="ru-RU" sz="1400" baseline="0" dirty="0" err="1">
              <a:solidFill>
                <a:sysClr val="windowText" lastClr="000000"/>
              </a:solidFill>
            </a:rPr>
            <a:t>Индиви-дуальные</a:t>
          </a:r>
          <a:r>
            <a:rPr lang="ru-RU" sz="1400" baseline="0" dirty="0">
              <a:solidFill>
                <a:sysClr val="windowText" lastClr="000000"/>
              </a:solidFill>
            </a:rPr>
            <a:t> </a:t>
          </a:r>
          <a:r>
            <a:rPr lang="ru-RU" sz="1400" baseline="0" dirty="0" err="1">
              <a:solidFill>
                <a:sysClr val="windowText" lastClr="000000"/>
              </a:solidFill>
            </a:rPr>
            <a:t>предприни-матели</a:t>
          </a:r>
          <a:r>
            <a:rPr lang="ru-RU" sz="1400" baseline="0" dirty="0">
              <a:solidFill>
                <a:sysClr val="windowText" lastClr="000000"/>
              </a:solidFill>
            </a:rPr>
            <a:t> села </a:t>
          </a:r>
          <a:r>
            <a:rPr lang="ru-RU" sz="1400" baseline="0" dirty="0" smtClean="0">
              <a:solidFill>
                <a:sysClr val="windowText" lastClr="000000"/>
              </a:solidFill>
            </a:rPr>
            <a:t>–1700 руб</a:t>
          </a:r>
          <a:r>
            <a:rPr lang="ru-RU" sz="1400" baseline="0" dirty="0">
              <a:solidFill>
                <a:sysClr val="windowText" lastClr="000000"/>
              </a:solidFill>
            </a:rPr>
            <a:t>.</a:t>
          </a:r>
        </a:p>
      </dgm:t>
    </dgm:pt>
    <dgm:pt modelId="{D5A35FEC-5A60-4ECA-847E-EFBB7085D508}" type="parTrans" cxnId="{75C2EAFE-9C75-4029-AB39-70A3DF801BA7}">
      <dgm:prSet/>
      <dgm:spPr/>
      <dgm:t>
        <a:bodyPr/>
        <a:lstStyle/>
        <a:p>
          <a:endParaRPr lang="ru-RU"/>
        </a:p>
      </dgm:t>
    </dgm:pt>
    <dgm:pt modelId="{1F98DE04-39AA-4C16-8E09-49BABE423ED4}" type="sibTrans" cxnId="{75C2EAFE-9C75-4029-AB39-70A3DF801BA7}">
      <dgm:prSet/>
      <dgm:spPr/>
      <dgm:t>
        <a:bodyPr/>
        <a:lstStyle/>
        <a:p>
          <a:endParaRPr lang="ru-RU"/>
        </a:p>
      </dgm:t>
    </dgm:pt>
    <dgm:pt modelId="{863A82A4-EB04-4BBF-B201-15F5111CEEF9}" type="pres">
      <dgm:prSet presAssocID="{8955034F-B731-4B3D-8D7A-9886B05C8D2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2482A0-275E-4DF4-A529-C4A01F8A276E}" type="pres">
      <dgm:prSet presAssocID="{5DFA9905-B0DE-40B5-80CF-1C3447E23038}" presName="centerShape" presStyleLbl="node0" presStyleIdx="0" presStyleCnt="1" custScaleX="178723" custScaleY="172121"/>
      <dgm:spPr/>
      <dgm:t>
        <a:bodyPr/>
        <a:lstStyle/>
        <a:p>
          <a:endParaRPr lang="ru-RU"/>
        </a:p>
      </dgm:t>
    </dgm:pt>
    <dgm:pt modelId="{6E973EA4-BCA6-4B2F-A09A-11603967EDC4}" type="pres">
      <dgm:prSet presAssocID="{77F11ADC-318E-44C0-81C5-A3D6111E01BB}" presName="parTrans" presStyleLbl="sibTrans2D1" presStyleIdx="0" presStyleCnt="5" custScaleX="245197"/>
      <dgm:spPr/>
      <dgm:t>
        <a:bodyPr/>
        <a:lstStyle/>
        <a:p>
          <a:endParaRPr lang="ru-RU"/>
        </a:p>
      </dgm:t>
    </dgm:pt>
    <dgm:pt modelId="{8738C78C-F993-4BF2-8CD3-D3F7D710B745}" type="pres">
      <dgm:prSet presAssocID="{77F11ADC-318E-44C0-81C5-A3D6111E01BB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B4CE022D-3328-4F2E-A9FE-91249F0374F1}" type="pres">
      <dgm:prSet presAssocID="{C7EAC0EA-0154-400D-BCB0-FF3E3FB1D570}" presName="node" presStyleLbl="node1" presStyleIdx="0" presStyleCnt="5" custScaleX="173309" custScaleY="169027" custRadScaleRad="100192" custRadScaleInc="-2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2A2E03-22AF-44B2-8805-8264128A3EED}" type="pres">
      <dgm:prSet presAssocID="{872C1B10-043B-4D30-9763-4222664EE282}" presName="parTrans" presStyleLbl="sibTrans2D1" presStyleIdx="1" presStyleCnt="5" custScaleX="245197"/>
      <dgm:spPr/>
      <dgm:t>
        <a:bodyPr/>
        <a:lstStyle/>
        <a:p>
          <a:endParaRPr lang="ru-RU"/>
        </a:p>
      </dgm:t>
    </dgm:pt>
    <dgm:pt modelId="{3AFD452C-4A3A-4588-8997-FD202C67C6E0}" type="pres">
      <dgm:prSet presAssocID="{872C1B10-043B-4D30-9763-4222664EE282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8BA8BDF-4737-4E1E-AC49-9CFA48010818}" type="pres">
      <dgm:prSet presAssocID="{239EDE08-C505-4975-9320-E958277D3E9B}" presName="node" presStyleLbl="node1" presStyleIdx="1" presStyleCnt="5" custScaleX="164700" custScaleY="151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0A8212-86E3-42FD-A5CD-F3C63EA83417}" type="pres">
      <dgm:prSet presAssocID="{E81E8983-B3F7-4F2D-B5CC-6E06EC3A50DD}" presName="parTrans" presStyleLbl="sibTrans2D1" presStyleIdx="2" presStyleCnt="5" custScaleX="240787"/>
      <dgm:spPr/>
      <dgm:t>
        <a:bodyPr/>
        <a:lstStyle/>
        <a:p>
          <a:endParaRPr lang="ru-RU"/>
        </a:p>
      </dgm:t>
    </dgm:pt>
    <dgm:pt modelId="{2BAD5B94-E8C0-4D82-A582-BE1ABCEA0C3E}" type="pres">
      <dgm:prSet presAssocID="{E81E8983-B3F7-4F2D-B5CC-6E06EC3A50DD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3E089806-8F44-4CA0-AC99-25CC4F2D64CF}" type="pres">
      <dgm:prSet presAssocID="{D9313E2A-21C1-4B8B-AF00-1B05A1C37773}" presName="node" presStyleLbl="node1" presStyleIdx="2" presStyleCnt="5" custScaleX="170859" custScaleY="162313" custRadScaleRad="101249" custRadScaleInc="-2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36770-E021-4C6B-B6D3-AF7B8C138F37}" type="pres">
      <dgm:prSet presAssocID="{D5A35FEC-5A60-4ECA-847E-EFBB7085D508}" presName="parTrans" presStyleLbl="sibTrans2D1" presStyleIdx="3" presStyleCnt="5" custScaleX="225066"/>
      <dgm:spPr/>
      <dgm:t>
        <a:bodyPr/>
        <a:lstStyle/>
        <a:p>
          <a:endParaRPr lang="ru-RU"/>
        </a:p>
      </dgm:t>
    </dgm:pt>
    <dgm:pt modelId="{270F3FF2-22BD-4B25-AC27-D5181AE596C2}" type="pres">
      <dgm:prSet presAssocID="{D5A35FEC-5A60-4ECA-847E-EFBB7085D508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730E5CE-5C05-4BEE-ABCF-F0BEB500BD63}" type="pres">
      <dgm:prSet presAssocID="{70AC7571-052A-4289-A40B-EA2E4773A7DA}" presName="node" presStyleLbl="node1" presStyleIdx="3" presStyleCnt="5" custScaleX="167880" custScaleY="1561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DCDC9-9B43-4638-AF75-A7881951B77A}" type="pres">
      <dgm:prSet presAssocID="{B1A57870-37AB-42DF-BDBF-7102F290D22E}" presName="parTrans" presStyleLbl="sibTrans2D1" presStyleIdx="4" presStyleCnt="5" custScaleX="270796"/>
      <dgm:spPr/>
      <dgm:t>
        <a:bodyPr/>
        <a:lstStyle/>
        <a:p>
          <a:endParaRPr lang="ru-RU"/>
        </a:p>
      </dgm:t>
    </dgm:pt>
    <dgm:pt modelId="{9B4CEF57-85A4-4AEF-BBA7-29CC3385B00A}" type="pres">
      <dgm:prSet presAssocID="{B1A57870-37AB-42DF-BDBF-7102F290D22E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48A2D217-E6B3-427E-BA31-A0DC24E89506}" type="pres">
      <dgm:prSet presAssocID="{9F861D81-0252-4EB6-B517-DDF2E4A95926}" presName="node" presStyleLbl="node1" presStyleIdx="4" presStyleCnt="5" custScaleX="164130" custScaleY="159620" custRadScaleRad="105103" custRadScaleInc="-2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DC88A2-12C7-4F41-8EA1-1299CE03A9D4}" type="presOf" srcId="{E81E8983-B3F7-4F2D-B5CC-6E06EC3A50DD}" destId="{A00A8212-86E3-42FD-A5CD-F3C63EA83417}" srcOrd="0" destOrd="0" presId="urn:microsoft.com/office/officeart/2005/8/layout/radial5"/>
    <dgm:cxn modelId="{B19B154A-1CF6-473E-A412-B02A6EA3F5C9}" type="presOf" srcId="{70AC7571-052A-4289-A40B-EA2E4773A7DA}" destId="{7730E5CE-5C05-4BEE-ABCF-F0BEB500BD63}" srcOrd="0" destOrd="0" presId="urn:microsoft.com/office/officeart/2005/8/layout/radial5"/>
    <dgm:cxn modelId="{8458AD48-0C68-435C-A64D-CE32D17416A4}" type="presOf" srcId="{872C1B10-043B-4D30-9763-4222664EE282}" destId="{C92A2E03-22AF-44B2-8805-8264128A3EED}" srcOrd="0" destOrd="0" presId="urn:microsoft.com/office/officeart/2005/8/layout/radial5"/>
    <dgm:cxn modelId="{75C2EAFE-9C75-4029-AB39-70A3DF801BA7}" srcId="{5DFA9905-B0DE-40B5-80CF-1C3447E23038}" destId="{70AC7571-052A-4289-A40B-EA2E4773A7DA}" srcOrd="3" destOrd="0" parTransId="{D5A35FEC-5A60-4ECA-847E-EFBB7085D508}" sibTransId="{1F98DE04-39AA-4C16-8E09-49BABE423ED4}"/>
    <dgm:cxn modelId="{C8C098EB-A4F0-4CE8-81EE-D1FCA1222B14}" srcId="{5DFA9905-B0DE-40B5-80CF-1C3447E23038}" destId="{C7EAC0EA-0154-400D-BCB0-FF3E3FB1D570}" srcOrd="0" destOrd="0" parTransId="{77F11ADC-318E-44C0-81C5-A3D6111E01BB}" sibTransId="{199D3828-7CD2-41D3-8BE7-A8D31E4F97CF}"/>
    <dgm:cxn modelId="{BD9361B0-C8E0-42CA-AC73-FF5CDB7020F5}" type="presOf" srcId="{B1A57870-37AB-42DF-BDBF-7102F290D22E}" destId="{0B6DCDC9-9B43-4638-AF75-A7881951B77A}" srcOrd="0" destOrd="0" presId="urn:microsoft.com/office/officeart/2005/8/layout/radial5"/>
    <dgm:cxn modelId="{8EFEBAA7-8294-4ECB-9FCE-471D46E4EA95}" type="presOf" srcId="{77F11ADC-318E-44C0-81C5-A3D6111E01BB}" destId="{8738C78C-F993-4BF2-8CD3-D3F7D710B745}" srcOrd="1" destOrd="0" presId="urn:microsoft.com/office/officeart/2005/8/layout/radial5"/>
    <dgm:cxn modelId="{C088CC28-D63A-4DFC-9632-CF21A9B003E3}" type="presOf" srcId="{B1A57870-37AB-42DF-BDBF-7102F290D22E}" destId="{9B4CEF57-85A4-4AEF-BBA7-29CC3385B00A}" srcOrd="1" destOrd="0" presId="urn:microsoft.com/office/officeart/2005/8/layout/radial5"/>
    <dgm:cxn modelId="{691B3665-B743-4690-B18C-C55ABB05356D}" type="presOf" srcId="{9F861D81-0252-4EB6-B517-DDF2E4A95926}" destId="{48A2D217-E6B3-427E-BA31-A0DC24E89506}" srcOrd="0" destOrd="0" presId="urn:microsoft.com/office/officeart/2005/8/layout/radial5"/>
    <dgm:cxn modelId="{9E9AC67B-FCF7-4560-916D-ED237769B397}" type="presOf" srcId="{E81E8983-B3F7-4F2D-B5CC-6E06EC3A50DD}" destId="{2BAD5B94-E8C0-4D82-A582-BE1ABCEA0C3E}" srcOrd="1" destOrd="0" presId="urn:microsoft.com/office/officeart/2005/8/layout/radial5"/>
    <dgm:cxn modelId="{559D6A43-FCBF-41A0-B418-4604E4491242}" type="presOf" srcId="{D5A35FEC-5A60-4ECA-847E-EFBB7085D508}" destId="{E1636770-E021-4C6B-B6D3-AF7B8C138F37}" srcOrd="0" destOrd="0" presId="urn:microsoft.com/office/officeart/2005/8/layout/radial5"/>
    <dgm:cxn modelId="{34A98E67-68E2-430B-BD34-9905C6A4CE9E}" type="presOf" srcId="{D9313E2A-21C1-4B8B-AF00-1B05A1C37773}" destId="{3E089806-8F44-4CA0-AC99-25CC4F2D64CF}" srcOrd="0" destOrd="0" presId="urn:microsoft.com/office/officeart/2005/8/layout/radial5"/>
    <dgm:cxn modelId="{05F0B181-EDE9-4099-8656-A15C149D867C}" type="presOf" srcId="{239EDE08-C505-4975-9320-E958277D3E9B}" destId="{C8BA8BDF-4737-4E1E-AC49-9CFA48010818}" srcOrd="0" destOrd="0" presId="urn:microsoft.com/office/officeart/2005/8/layout/radial5"/>
    <dgm:cxn modelId="{F3E6B947-DA3B-48E1-832D-FD7ED4C7EA56}" srcId="{8955034F-B731-4B3D-8D7A-9886B05C8D2F}" destId="{5DFA9905-B0DE-40B5-80CF-1C3447E23038}" srcOrd="0" destOrd="0" parTransId="{85FA4427-BB31-4394-AB19-9DEEBC256670}" sibTransId="{AA9522AC-3963-49C4-A119-A563822F1AAF}"/>
    <dgm:cxn modelId="{243C0369-0AF1-49AD-A441-BE97EB18671D}" type="presOf" srcId="{C7EAC0EA-0154-400D-BCB0-FF3E3FB1D570}" destId="{B4CE022D-3328-4F2E-A9FE-91249F0374F1}" srcOrd="0" destOrd="0" presId="urn:microsoft.com/office/officeart/2005/8/layout/radial5"/>
    <dgm:cxn modelId="{3E37393F-E66C-4050-8D2B-FA702F2F3E8F}" srcId="{5DFA9905-B0DE-40B5-80CF-1C3447E23038}" destId="{239EDE08-C505-4975-9320-E958277D3E9B}" srcOrd="1" destOrd="0" parTransId="{872C1B10-043B-4D30-9763-4222664EE282}" sibTransId="{8607046B-A034-4E6F-85ED-EAE3F02893CA}"/>
    <dgm:cxn modelId="{F4973538-6B4A-45DB-9B37-584FCCEF1AC9}" srcId="{5DFA9905-B0DE-40B5-80CF-1C3447E23038}" destId="{9F861D81-0252-4EB6-B517-DDF2E4A95926}" srcOrd="4" destOrd="0" parTransId="{B1A57870-37AB-42DF-BDBF-7102F290D22E}" sibTransId="{5FD52005-B136-49E2-9BD6-8B56C8109839}"/>
    <dgm:cxn modelId="{E64EEB15-1ECA-4EF4-B0DF-53469ED2537C}" type="presOf" srcId="{D5A35FEC-5A60-4ECA-847E-EFBB7085D508}" destId="{270F3FF2-22BD-4B25-AC27-D5181AE596C2}" srcOrd="1" destOrd="0" presId="urn:microsoft.com/office/officeart/2005/8/layout/radial5"/>
    <dgm:cxn modelId="{7876069A-0AA2-4C8A-B96E-E8D4877C0E39}" type="presOf" srcId="{872C1B10-043B-4D30-9763-4222664EE282}" destId="{3AFD452C-4A3A-4588-8997-FD202C67C6E0}" srcOrd="1" destOrd="0" presId="urn:microsoft.com/office/officeart/2005/8/layout/radial5"/>
    <dgm:cxn modelId="{786FF49D-0C78-4AA2-96B8-B9C679126EFD}" srcId="{5DFA9905-B0DE-40B5-80CF-1C3447E23038}" destId="{D9313E2A-21C1-4B8B-AF00-1B05A1C37773}" srcOrd="2" destOrd="0" parTransId="{E81E8983-B3F7-4F2D-B5CC-6E06EC3A50DD}" sibTransId="{7A5342A0-EEE1-46EF-B7C5-42ACA700AAEF}"/>
    <dgm:cxn modelId="{2D9CF24C-8A2A-4078-A86F-3C6A275DAD58}" type="presOf" srcId="{5DFA9905-B0DE-40B5-80CF-1C3447E23038}" destId="{272482A0-275E-4DF4-A529-C4A01F8A276E}" srcOrd="0" destOrd="0" presId="urn:microsoft.com/office/officeart/2005/8/layout/radial5"/>
    <dgm:cxn modelId="{9DE76C4F-1DE1-4790-8024-50004EF372DF}" type="presOf" srcId="{8955034F-B731-4B3D-8D7A-9886B05C8D2F}" destId="{863A82A4-EB04-4BBF-B201-15F5111CEEF9}" srcOrd="0" destOrd="0" presId="urn:microsoft.com/office/officeart/2005/8/layout/radial5"/>
    <dgm:cxn modelId="{DED42D87-3194-4899-8AAA-183B6414FDC0}" type="presOf" srcId="{77F11ADC-318E-44C0-81C5-A3D6111E01BB}" destId="{6E973EA4-BCA6-4B2F-A09A-11603967EDC4}" srcOrd="0" destOrd="0" presId="urn:microsoft.com/office/officeart/2005/8/layout/radial5"/>
    <dgm:cxn modelId="{6C521FDF-83D8-4204-8627-8959EA4022D5}" type="presParOf" srcId="{863A82A4-EB04-4BBF-B201-15F5111CEEF9}" destId="{272482A0-275E-4DF4-A529-C4A01F8A276E}" srcOrd="0" destOrd="0" presId="urn:microsoft.com/office/officeart/2005/8/layout/radial5"/>
    <dgm:cxn modelId="{8453399A-DC59-44F8-9A4F-30D7349B0243}" type="presParOf" srcId="{863A82A4-EB04-4BBF-B201-15F5111CEEF9}" destId="{6E973EA4-BCA6-4B2F-A09A-11603967EDC4}" srcOrd="1" destOrd="0" presId="urn:microsoft.com/office/officeart/2005/8/layout/radial5"/>
    <dgm:cxn modelId="{D78C49F9-7C23-4D38-A809-F8372AE22552}" type="presParOf" srcId="{6E973EA4-BCA6-4B2F-A09A-11603967EDC4}" destId="{8738C78C-F993-4BF2-8CD3-D3F7D710B745}" srcOrd="0" destOrd="0" presId="urn:microsoft.com/office/officeart/2005/8/layout/radial5"/>
    <dgm:cxn modelId="{4EA0E5CD-A2AD-4DD5-8044-FFBE3E904789}" type="presParOf" srcId="{863A82A4-EB04-4BBF-B201-15F5111CEEF9}" destId="{B4CE022D-3328-4F2E-A9FE-91249F0374F1}" srcOrd="2" destOrd="0" presId="urn:microsoft.com/office/officeart/2005/8/layout/radial5"/>
    <dgm:cxn modelId="{1AB01693-3A4B-4D23-8B66-BBFCD674892C}" type="presParOf" srcId="{863A82A4-EB04-4BBF-B201-15F5111CEEF9}" destId="{C92A2E03-22AF-44B2-8805-8264128A3EED}" srcOrd="3" destOrd="0" presId="urn:microsoft.com/office/officeart/2005/8/layout/radial5"/>
    <dgm:cxn modelId="{59FB8A26-F613-4D69-9F56-E593CBC34EB8}" type="presParOf" srcId="{C92A2E03-22AF-44B2-8805-8264128A3EED}" destId="{3AFD452C-4A3A-4588-8997-FD202C67C6E0}" srcOrd="0" destOrd="0" presId="urn:microsoft.com/office/officeart/2005/8/layout/radial5"/>
    <dgm:cxn modelId="{C5BF4916-7695-4483-B5EB-1614EFD7F81E}" type="presParOf" srcId="{863A82A4-EB04-4BBF-B201-15F5111CEEF9}" destId="{C8BA8BDF-4737-4E1E-AC49-9CFA48010818}" srcOrd="4" destOrd="0" presId="urn:microsoft.com/office/officeart/2005/8/layout/radial5"/>
    <dgm:cxn modelId="{0D2400AA-17DB-4DAE-9CF7-3D92CE102F85}" type="presParOf" srcId="{863A82A4-EB04-4BBF-B201-15F5111CEEF9}" destId="{A00A8212-86E3-42FD-A5CD-F3C63EA83417}" srcOrd="5" destOrd="0" presId="urn:microsoft.com/office/officeart/2005/8/layout/radial5"/>
    <dgm:cxn modelId="{E5F75DF1-F307-475C-A75E-B63C6DE460F6}" type="presParOf" srcId="{A00A8212-86E3-42FD-A5CD-F3C63EA83417}" destId="{2BAD5B94-E8C0-4D82-A582-BE1ABCEA0C3E}" srcOrd="0" destOrd="0" presId="urn:microsoft.com/office/officeart/2005/8/layout/radial5"/>
    <dgm:cxn modelId="{2D3D46B5-CD34-4A93-A1FF-C48C4330C431}" type="presParOf" srcId="{863A82A4-EB04-4BBF-B201-15F5111CEEF9}" destId="{3E089806-8F44-4CA0-AC99-25CC4F2D64CF}" srcOrd="6" destOrd="0" presId="urn:microsoft.com/office/officeart/2005/8/layout/radial5"/>
    <dgm:cxn modelId="{33588AAB-0931-4CA3-B889-0F714E7F974E}" type="presParOf" srcId="{863A82A4-EB04-4BBF-B201-15F5111CEEF9}" destId="{E1636770-E021-4C6B-B6D3-AF7B8C138F37}" srcOrd="7" destOrd="0" presId="urn:microsoft.com/office/officeart/2005/8/layout/radial5"/>
    <dgm:cxn modelId="{35FDC859-561A-4A39-9AF9-F819428F9FC8}" type="presParOf" srcId="{E1636770-E021-4C6B-B6D3-AF7B8C138F37}" destId="{270F3FF2-22BD-4B25-AC27-D5181AE596C2}" srcOrd="0" destOrd="0" presId="urn:microsoft.com/office/officeart/2005/8/layout/radial5"/>
    <dgm:cxn modelId="{BDD30EA3-46DF-41E1-9EF4-EBAD344AEED0}" type="presParOf" srcId="{863A82A4-EB04-4BBF-B201-15F5111CEEF9}" destId="{7730E5CE-5C05-4BEE-ABCF-F0BEB500BD63}" srcOrd="8" destOrd="0" presId="urn:microsoft.com/office/officeart/2005/8/layout/radial5"/>
    <dgm:cxn modelId="{2D6CA0A3-A027-4A3E-8405-701C8A19E212}" type="presParOf" srcId="{863A82A4-EB04-4BBF-B201-15F5111CEEF9}" destId="{0B6DCDC9-9B43-4638-AF75-A7881951B77A}" srcOrd="9" destOrd="0" presId="urn:microsoft.com/office/officeart/2005/8/layout/radial5"/>
    <dgm:cxn modelId="{1DB8922E-463C-454B-A3A7-60CDC0DC4AE8}" type="presParOf" srcId="{0B6DCDC9-9B43-4638-AF75-A7881951B77A}" destId="{9B4CEF57-85A4-4AEF-BBA7-29CC3385B00A}" srcOrd="0" destOrd="0" presId="urn:microsoft.com/office/officeart/2005/8/layout/radial5"/>
    <dgm:cxn modelId="{0100520B-FFAF-4D39-9FBD-3F4B8A9D7445}" type="presParOf" srcId="{863A82A4-EB04-4BBF-B201-15F5111CEEF9}" destId="{48A2D217-E6B3-427E-BA31-A0DC24E89506}" srcOrd="10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2482A0-275E-4DF4-A529-C4A01F8A276E}">
      <dsp:nvSpPr>
        <dsp:cNvPr id="0" name=""/>
        <dsp:cNvSpPr/>
      </dsp:nvSpPr>
      <dsp:spPr>
        <a:xfrm>
          <a:off x="2273662" y="1196945"/>
          <a:ext cx="2021746" cy="19470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>
              <a:solidFill>
                <a:sysClr val="windowText" lastClr="000000"/>
              </a:solidFill>
            </a:rPr>
            <a:t>ИТОГО:  </a:t>
          </a:r>
          <a:r>
            <a:rPr lang="ru-RU" sz="2700" kern="1200" dirty="0" smtClean="0">
              <a:solidFill>
                <a:sysClr val="windowText" lastClr="000000"/>
              </a:solidFill>
            </a:rPr>
            <a:t>10100 руб</a:t>
          </a:r>
          <a:r>
            <a:rPr lang="ru-RU" sz="2700" kern="1200" dirty="0"/>
            <a:t>.</a:t>
          </a:r>
        </a:p>
      </dsp:txBody>
      <dsp:txXfrm>
        <a:off x="2273662" y="1196945"/>
        <a:ext cx="2021746" cy="1947063"/>
      </dsp:txXfrm>
    </dsp:sp>
    <dsp:sp modelId="{6E973EA4-BCA6-4B2F-A09A-11603967EDC4}">
      <dsp:nvSpPr>
        <dsp:cNvPr id="0" name=""/>
        <dsp:cNvSpPr/>
      </dsp:nvSpPr>
      <dsp:spPr>
        <a:xfrm rot="5340560">
          <a:off x="3045982" y="1172408"/>
          <a:ext cx="449239" cy="384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5340560">
        <a:off x="3045982" y="1172408"/>
        <a:ext cx="449239" cy="384614"/>
      </dsp:txXfrm>
    </dsp:sp>
    <dsp:sp modelId="{B4CE022D-3328-4F2E-A9FE-91249F0374F1}">
      <dsp:nvSpPr>
        <dsp:cNvPr id="0" name=""/>
        <dsp:cNvSpPr/>
      </dsp:nvSpPr>
      <dsp:spPr>
        <a:xfrm>
          <a:off x="2276899" y="-369208"/>
          <a:ext cx="1960502" cy="191206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baseline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Учащиеся школы – </a:t>
          </a:r>
          <a:r>
            <a:rPr lang="ru-RU" sz="1600" b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kern="1200" baseline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5000 </a:t>
          </a:r>
          <a:r>
            <a:rPr lang="ru-RU" sz="1600" b="0" kern="1200" baseline="0" dirty="0" err="1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руб</a:t>
          </a:r>
          <a:endParaRPr lang="ru-RU" sz="1600" b="0" kern="1200" baseline="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76899" y="-369208"/>
        <a:ext cx="1960502" cy="1912063"/>
      </dsp:txXfrm>
    </dsp:sp>
    <dsp:sp modelId="{C92A2E03-22AF-44B2-8805-8264128A3EED}">
      <dsp:nvSpPr>
        <dsp:cNvPr id="0" name=""/>
        <dsp:cNvSpPr/>
      </dsp:nvSpPr>
      <dsp:spPr>
        <a:xfrm rot="9720000">
          <a:off x="3856826" y="1718960"/>
          <a:ext cx="450953" cy="384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9720000">
        <a:off x="3856826" y="1718960"/>
        <a:ext cx="450953" cy="384614"/>
      </dsp:txXfrm>
    </dsp:sp>
    <dsp:sp modelId="{C8BA8BDF-4737-4E1E-AC49-9CFA48010818}">
      <dsp:nvSpPr>
        <dsp:cNvPr id="0" name=""/>
        <dsp:cNvSpPr/>
      </dsp:nvSpPr>
      <dsp:spPr>
        <a:xfrm>
          <a:off x="3859122" y="824464"/>
          <a:ext cx="1863115" cy="17132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>
              <a:solidFill>
                <a:sysClr val="windowText" lastClr="000000"/>
              </a:solidFill>
            </a:rPr>
            <a:t>Учителя и работники школы – 1400 руб</a:t>
          </a:r>
        </a:p>
      </dsp:txBody>
      <dsp:txXfrm>
        <a:off x="3859122" y="824464"/>
        <a:ext cx="1863115" cy="1713274"/>
      </dsp:txXfrm>
    </dsp:sp>
    <dsp:sp modelId="{A00A8212-86E3-42FD-A5CD-F3C63EA83417}">
      <dsp:nvSpPr>
        <dsp:cNvPr id="0" name=""/>
        <dsp:cNvSpPr/>
      </dsp:nvSpPr>
      <dsp:spPr>
        <a:xfrm rot="13991103">
          <a:off x="3577840" y="2643394"/>
          <a:ext cx="409234" cy="384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3991103">
        <a:off x="3577840" y="2643394"/>
        <a:ext cx="409234" cy="384614"/>
      </dsp:txXfrm>
    </dsp:sp>
    <dsp:sp modelId="{3E089806-8F44-4CA0-AC99-25CC4F2D64CF}">
      <dsp:nvSpPr>
        <dsp:cNvPr id="0" name=""/>
        <dsp:cNvSpPr/>
      </dsp:nvSpPr>
      <dsp:spPr>
        <a:xfrm>
          <a:off x="3277126" y="2533623"/>
          <a:ext cx="1932787" cy="18361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solidFill>
                <a:sysClr val="windowText" lastClr="000000"/>
              </a:solidFill>
            </a:rPr>
            <a:t>СПК им.Чапаева </a:t>
          </a:r>
          <a:r>
            <a:rPr lang="ru-RU" sz="1400" kern="1200" baseline="0" dirty="0" smtClean="0">
              <a:solidFill>
                <a:sysClr val="windowText" lastClr="000000"/>
              </a:solidFill>
            </a:rPr>
            <a:t>–1000 </a:t>
          </a:r>
          <a:r>
            <a:rPr lang="ru-RU" sz="1400" kern="1200" baseline="0" dirty="0" err="1" smtClean="0">
              <a:solidFill>
                <a:sysClr val="windowText" lastClr="000000"/>
              </a:solidFill>
            </a:rPr>
            <a:t>руб</a:t>
          </a:r>
          <a:endParaRPr lang="ru-RU" sz="1400" kern="1200" baseline="0" dirty="0">
            <a:solidFill>
              <a:sysClr val="windowText" lastClr="000000"/>
            </a:solidFill>
          </a:endParaRPr>
        </a:p>
      </dsp:txBody>
      <dsp:txXfrm>
        <a:off x="3277126" y="2533623"/>
        <a:ext cx="1932787" cy="1836113"/>
      </dsp:txXfrm>
    </dsp:sp>
    <dsp:sp modelId="{E1636770-E021-4C6B-B6D3-AF7B8C138F37}">
      <dsp:nvSpPr>
        <dsp:cNvPr id="0" name=""/>
        <dsp:cNvSpPr/>
      </dsp:nvSpPr>
      <dsp:spPr>
        <a:xfrm rot="18360000">
          <a:off x="2609499" y="2655472"/>
          <a:ext cx="365896" cy="384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8360000">
        <a:off x="2609499" y="2655472"/>
        <a:ext cx="365896" cy="384614"/>
      </dsp:txXfrm>
    </dsp:sp>
    <dsp:sp modelId="{7730E5CE-5C05-4BEE-ABCF-F0BEB500BD63}">
      <dsp:nvSpPr>
        <dsp:cNvPr id="0" name=""/>
        <dsp:cNvSpPr/>
      </dsp:nvSpPr>
      <dsp:spPr>
        <a:xfrm>
          <a:off x="1404142" y="2568606"/>
          <a:ext cx="1899088" cy="17661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err="1">
              <a:solidFill>
                <a:sysClr val="windowText" lastClr="000000"/>
              </a:solidFill>
            </a:rPr>
            <a:t>Индиви-дуальные</a:t>
          </a:r>
          <a:r>
            <a:rPr lang="ru-RU" sz="1400" kern="1200" baseline="0" dirty="0">
              <a:solidFill>
                <a:sysClr val="windowText" lastClr="000000"/>
              </a:solidFill>
            </a:rPr>
            <a:t> </a:t>
          </a:r>
          <a:r>
            <a:rPr lang="ru-RU" sz="1400" kern="1200" baseline="0" dirty="0" err="1">
              <a:solidFill>
                <a:sysClr val="windowText" lastClr="000000"/>
              </a:solidFill>
            </a:rPr>
            <a:t>предприни-матели</a:t>
          </a:r>
          <a:r>
            <a:rPr lang="ru-RU" sz="1400" kern="1200" baseline="0" dirty="0">
              <a:solidFill>
                <a:sysClr val="windowText" lastClr="000000"/>
              </a:solidFill>
            </a:rPr>
            <a:t> села </a:t>
          </a:r>
          <a:r>
            <a:rPr lang="ru-RU" sz="1400" kern="1200" baseline="0" dirty="0" smtClean="0">
              <a:solidFill>
                <a:sysClr val="windowText" lastClr="000000"/>
              </a:solidFill>
            </a:rPr>
            <a:t>–1700 руб</a:t>
          </a:r>
          <a:r>
            <a:rPr lang="ru-RU" sz="1400" kern="1200" baseline="0" dirty="0">
              <a:solidFill>
                <a:sysClr val="windowText" lastClr="000000"/>
              </a:solidFill>
            </a:rPr>
            <a:t>.</a:t>
          </a:r>
        </a:p>
      </dsp:txBody>
      <dsp:txXfrm>
        <a:off x="1404142" y="2568606"/>
        <a:ext cx="1899088" cy="1766147"/>
      </dsp:txXfrm>
    </dsp:sp>
    <dsp:sp modelId="{0B6DCDC9-9B43-4638-AF75-A7881951B77A}">
      <dsp:nvSpPr>
        <dsp:cNvPr id="0" name=""/>
        <dsp:cNvSpPr/>
      </dsp:nvSpPr>
      <dsp:spPr>
        <a:xfrm rot="1021918">
          <a:off x="2252906" y="1721295"/>
          <a:ext cx="386205" cy="384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21918">
        <a:off x="2252906" y="1721295"/>
        <a:ext cx="386205" cy="384614"/>
      </dsp:txXfrm>
    </dsp:sp>
    <dsp:sp modelId="{48A2D217-E6B3-427E-BA31-A0DC24E89506}">
      <dsp:nvSpPr>
        <dsp:cNvPr id="0" name=""/>
        <dsp:cNvSpPr/>
      </dsp:nvSpPr>
      <dsp:spPr>
        <a:xfrm>
          <a:off x="764734" y="780121"/>
          <a:ext cx="1856668" cy="180565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>
              <a:solidFill>
                <a:sysClr val="windowText" lastClr="000000"/>
              </a:solidFill>
            </a:rPr>
            <a:t>Пушкинское СМО </a:t>
          </a:r>
          <a:r>
            <a:rPr lang="ru-RU" sz="1400" kern="1200" baseline="0" dirty="0" smtClean="0">
              <a:solidFill>
                <a:sysClr val="windowText" lastClr="000000"/>
              </a:solidFill>
            </a:rPr>
            <a:t>–1000 руб</a:t>
          </a:r>
          <a:r>
            <a:rPr lang="ru-RU" sz="1400" kern="1200" baseline="0" dirty="0">
              <a:solidFill>
                <a:sysClr val="windowText" lastClr="000000"/>
              </a:solidFill>
            </a:rPr>
            <a:t>.</a:t>
          </a:r>
        </a:p>
      </dsp:txBody>
      <dsp:txXfrm>
        <a:off x="764734" y="780121"/>
        <a:ext cx="1856668" cy="180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73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Monotype Corsiva" pitchFamily="66" charset="0"/>
                <a:cs typeface="Times New Roman" pitchFamily="18" charset="0"/>
              </a:rPr>
              <a:t>           «Подарок ветерану»</a:t>
            </a:r>
            <a:endParaRPr lang="ru-RU" sz="60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373216"/>
            <a:ext cx="7318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«</a:t>
            </a:r>
            <a:r>
              <a:rPr lang="ru-RU" sz="2400" b="1" dirty="0" err="1" smtClean="0">
                <a:latin typeface="Monotype Corsiva" pitchFamily="66" charset="0"/>
              </a:rPr>
              <a:t>Чапаевская</a:t>
            </a:r>
            <a:r>
              <a:rPr lang="ru-RU" sz="2400" b="1" dirty="0" smtClean="0">
                <a:latin typeface="Monotype Corsiva" pitchFamily="66" charset="0"/>
              </a:rPr>
              <a:t> средняя общеобразовательная школа»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026" name="Picture 2" descr="K:\Соцпроект 2020\Фото\20200210_1152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340768"/>
            <a:ext cx="5328592" cy="3996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</a:t>
            </a:r>
            <a:r>
              <a:rPr lang="ru-RU" sz="6000" b="1" dirty="0" smtClean="0">
                <a:latin typeface="Monotype Corsiva" pitchFamily="66" charset="0"/>
              </a:rPr>
              <a:t>Ярмарка-распродажа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2050" name="Picture 2" descr="F:\Соцпроект 2020\Фото\20200212_1008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357298"/>
            <a:ext cx="4429124" cy="3321843"/>
          </a:xfrm>
          <a:prstGeom prst="rect">
            <a:avLst/>
          </a:prstGeom>
          <a:noFill/>
        </p:spPr>
      </p:pic>
      <p:pic>
        <p:nvPicPr>
          <p:cNvPr id="2051" name="Picture 3" descr="F:\Соцпроект 2020\Фото\20200212_101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214686"/>
            <a:ext cx="3929090" cy="294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Письменные обращения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в организации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:\Соцпроект 2020\Фото\IMG-20200204-WA0003.jpg"/>
          <p:cNvPicPr>
            <a:picLocks noGrp="1"/>
          </p:cNvPicPr>
          <p:nvPr>
            <p:ph idx="1"/>
          </p:nvPr>
        </p:nvPicPr>
        <p:blipFill>
          <a:blip r:embed="rId3" cstate="print"/>
          <a:srcRect t="18166" b="8995"/>
          <a:stretch>
            <a:fillRect/>
          </a:stretch>
        </p:blipFill>
        <p:spPr bwMode="auto">
          <a:xfrm>
            <a:off x="642910" y="1785926"/>
            <a:ext cx="4286280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оцпроект 2020\Фото\IMG-20200204-WA0006.jpg"/>
          <p:cNvPicPr/>
          <p:nvPr/>
        </p:nvPicPr>
        <p:blipFill>
          <a:blip r:embed="rId4" cstate="print"/>
          <a:srcRect t="12460" b="7668"/>
          <a:stretch>
            <a:fillRect/>
          </a:stretch>
        </p:blipFill>
        <p:spPr bwMode="auto">
          <a:xfrm>
            <a:off x="4572000" y="1928802"/>
            <a:ext cx="39290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7" name="Содержимое 6" descr="F:\Соцпроект 2020\Фото\IMG-20200204-WA0007.jpg"/>
          <p:cNvPicPr>
            <a:picLocks noGrp="1"/>
          </p:cNvPicPr>
          <p:nvPr>
            <p:ph idx="1"/>
          </p:nvPr>
        </p:nvPicPr>
        <p:blipFill>
          <a:blip r:embed="rId3" cstate="print"/>
          <a:srcRect t="11532" b="20180"/>
          <a:stretch>
            <a:fillRect/>
          </a:stretch>
        </p:blipFill>
        <p:spPr bwMode="auto">
          <a:xfrm>
            <a:off x="4286248" y="428604"/>
            <a:ext cx="435771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оцпроект 2020\Фото\IMG-20200204-WA00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00372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Собранные  денежные  средства</a:t>
            </a:r>
            <a:endParaRPr lang="ru-RU" b="1" dirty="0">
              <a:latin typeface="Monotype Corsiva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42976" y="1928801"/>
          <a:ext cx="6572296" cy="4000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endParaRPr lang="ru-RU" sz="6600" b="1" dirty="0" smtClean="0">
              <a:latin typeface="Monotype Corsiva" pitchFamily="66" charset="0"/>
            </a:endParaRPr>
          </a:p>
          <a:p>
            <a:pPr algn="ctr"/>
            <a:endParaRPr lang="ru-RU" sz="66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8000" b="1" dirty="0" smtClean="0">
                <a:latin typeface="Monotype Corsiva" pitchFamily="66" charset="0"/>
              </a:rPr>
              <a:t>Реализация проекта</a:t>
            </a:r>
            <a:endParaRPr lang="ru-RU" sz="8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Изготовление выкройки вещевого мешка солдата времён ВОВ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7" name="Содержимое 6" descr="F:\Соцпроект 2020\Фото\20200205_101200.jpg"/>
          <p:cNvPicPr>
            <a:picLocks noGrp="1"/>
          </p:cNvPicPr>
          <p:nvPr>
            <p:ph idx="1"/>
          </p:nvPr>
        </p:nvPicPr>
        <p:blipFill>
          <a:blip r:embed="rId3" cstate="print"/>
          <a:srcRect b="10043"/>
          <a:stretch>
            <a:fillRect/>
          </a:stretch>
        </p:blipFill>
        <p:spPr bwMode="auto">
          <a:xfrm>
            <a:off x="571472" y="2357430"/>
            <a:ext cx="435771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оцпроект 2020\Фото\20200205_1012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786058"/>
            <a:ext cx="414340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7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Autofit/>
          </a:bodyPr>
          <a:lstStyle/>
          <a:p>
            <a:pPr algn="ctr"/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7" name="Содержимое 6" descr="F:\Соцпроект 2020\Фото\20200205_101314.jpg"/>
          <p:cNvPicPr>
            <a:picLocks noGrp="1"/>
          </p:cNvPicPr>
          <p:nvPr>
            <p:ph idx="1"/>
          </p:nvPr>
        </p:nvPicPr>
        <p:blipFill>
          <a:blip r:embed="rId3" cstate="print"/>
          <a:srcRect b="12393"/>
          <a:stretch>
            <a:fillRect/>
          </a:stretch>
        </p:blipFill>
        <p:spPr bwMode="auto">
          <a:xfrm>
            <a:off x="3571868" y="500042"/>
            <a:ext cx="50006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оцпроект 2020\Фото\20200205_102229.jpg"/>
          <p:cNvPicPr/>
          <p:nvPr/>
        </p:nvPicPr>
        <p:blipFill>
          <a:blip r:embed="rId4" cstate="print"/>
          <a:srcRect b="6838"/>
          <a:stretch>
            <a:fillRect/>
          </a:stretch>
        </p:blipFill>
        <p:spPr bwMode="auto">
          <a:xfrm>
            <a:off x="571472" y="3143248"/>
            <a:ext cx="4256097" cy="30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И вот мы шьём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вещевые мешки солдата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7" name="Содержимое 6" descr="F:\Соцпроект 2020\Фото\20200205_105627.jpg"/>
          <p:cNvPicPr>
            <a:picLocks noGrp="1"/>
          </p:cNvPicPr>
          <p:nvPr>
            <p:ph idx="1"/>
          </p:nvPr>
        </p:nvPicPr>
        <p:blipFill>
          <a:blip r:embed="rId3" cstate="print"/>
          <a:srcRect b="8974"/>
          <a:stretch>
            <a:fillRect/>
          </a:stretch>
        </p:blipFill>
        <p:spPr bwMode="auto">
          <a:xfrm>
            <a:off x="857224" y="1857364"/>
            <a:ext cx="4572031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оцпроект 2020\Фото\IMG-20200209-WA0000.jpg"/>
          <p:cNvPicPr/>
          <p:nvPr/>
        </p:nvPicPr>
        <p:blipFill>
          <a:blip r:embed="rId4" cstate="print"/>
          <a:srcRect t="4701" b="7692"/>
          <a:stretch>
            <a:fillRect/>
          </a:stretch>
        </p:blipFill>
        <p:spPr bwMode="auto">
          <a:xfrm>
            <a:off x="4000497" y="3571877"/>
            <a:ext cx="435771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7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5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Monotype Corsiva" pitchFamily="66" charset="0"/>
            </a:endParaRPr>
          </a:p>
        </p:txBody>
      </p:sp>
      <p:pic>
        <p:nvPicPr>
          <p:cNvPr id="7" name="Рисунок 6" descr="F:\Соцпроект 2020\Фото\IMG-20200209-WA0006.jpg"/>
          <p:cNvPicPr/>
          <p:nvPr/>
        </p:nvPicPr>
        <p:blipFill>
          <a:blip r:embed="rId3" cstate="print"/>
          <a:srcRect t="7967" b="8293"/>
          <a:stretch>
            <a:fillRect/>
          </a:stretch>
        </p:blipFill>
        <p:spPr bwMode="auto">
          <a:xfrm>
            <a:off x="4714876" y="428604"/>
            <a:ext cx="40005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F:\Соцпроект 2020\Фото\IMG-20200209-WA0007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4786346" cy="3389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7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            И вот что у нас получилось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3074" name="Picture 2" descr="F:\Соцпроект 2020\Фото\20200210_1150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214422"/>
            <a:ext cx="4283613" cy="3212710"/>
          </a:xfrm>
          <a:prstGeom prst="rect">
            <a:avLst/>
          </a:prstGeom>
          <a:noFill/>
        </p:spPr>
      </p:pic>
      <p:pic>
        <p:nvPicPr>
          <p:cNvPr id="3075" name="Picture 3" descr="F:\Соцпроект 2020\Фото\20200210_1152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214686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/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latin typeface="Monotype Corsiva" pitchFamily="66" charset="0"/>
              </a:rPr>
              <a:t/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«Только тот народ, 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который чтит своих героев, 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может считаться великим»</a:t>
            </a:r>
            <a:endParaRPr lang="ru-RU" sz="4800" b="1" dirty="0">
              <a:latin typeface="Monotype Corsiva" pitchFamily="66" charset="0"/>
            </a:endParaRPr>
          </a:p>
        </p:txBody>
      </p:sp>
      <p:pic>
        <p:nvPicPr>
          <p:cNvPr id="1026" name="Picture 2" descr="C:\Users\Школа\Desktop\Мероприятия школа\9 мая\20180509_0917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704078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7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 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   </a:t>
            </a:r>
          </a:p>
          <a:p>
            <a:pPr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               Спасибо </a:t>
            </a:r>
          </a:p>
          <a:p>
            <a:pPr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за </a:t>
            </a:r>
          </a:p>
          <a:p>
            <a:pPr>
              <a:buNone/>
            </a:pPr>
            <a:r>
              <a:rPr lang="ru-RU" sz="6600" b="1" smtClean="0">
                <a:solidFill>
                  <a:srgbClr val="0070C0"/>
                </a:solidFill>
                <a:latin typeface="Monotype Corsiva" pitchFamily="66" charset="0"/>
              </a:rPr>
              <a:t>             внимание</a:t>
            </a: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!!!</a:t>
            </a:r>
            <a:endParaRPr lang="ru-RU" sz="6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-45718"/>
            <a:ext cx="9144000" cy="45719"/>
          </a:xfrm>
        </p:spPr>
        <p:txBody>
          <a:bodyPr>
            <a:normAutofit fontScale="90000"/>
          </a:bodyPr>
          <a:lstStyle/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/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algn="ctr"/>
            <a:r>
              <a:rPr lang="ru-RU" dirty="0" smtClean="0"/>
              <a:t>Сохранить память обо всех, кто внёс вклад в Победу в Великой Отечественной войне 1941-1945 </a:t>
            </a:r>
            <a:r>
              <a:rPr lang="ru-RU" dirty="0" err="1" smtClean="0"/>
              <a:t>гг</a:t>
            </a:r>
            <a:r>
              <a:rPr lang="ru-RU" dirty="0" smtClean="0"/>
              <a:t>; формирование толерантности и стремления к проявлению постоянного внимания и заботы к старшему </a:t>
            </a:r>
            <a:r>
              <a:rPr lang="ru-RU" sz="2800" dirty="0" smtClean="0"/>
              <a:t>поколению.</a:t>
            </a:r>
            <a:r>
              <a:rPr lang="ru-RU" sz="3600" dirty="0" smtClean="0"/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 проекта: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/>
              <a:t>Способствовать воспитанию патриотизма через организацию социально-значимой деятельности.</a:t>
            </a:r>
          </a:p>
          <a:p>
            <a:pPr lvl="0"/>
            <a:r>
              <a:rPr lang="ru-RU" sz="2400" dirty="0" smtClean="0"/>
              <a:t>Создать условия для развития личности, обладающей важнейшими качествами гражданина – патриота своего Отечества, способного встать на защиту государственных интересов страны.</a:t>
            </a:r>
          </a:p>
          <a:p>
            <a:pPr lvl="0"/>
            <a:r>
              <a:rPr lang="ru-RU" sz="2400" dirty="0" smtClean="0"/>
              <a:t>Формирование высокого уровня социальной ответственности школьников за свои поступки сейчас и в будущем.</a:t>
            </a:r>
          </a:p>
          <a:p>
            <a:pPr lvl="0"/>
            <a:r>
              <a:rPr lang="ru-RU" sz="2400" dirty="0" smtClean="0"/>
              <a:t>Стимулирование и поддержка социально значимой деятельности школьников.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37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28604"/>
          </a:xfrm>
        </p:spPr>
        <p:txBody>
          <a:bodyPr>
            <a:noAutofit/>
          </a:bodyPr>
          <a:lstStyle/>
          <a:p>
            <a:pPr algn="ctr"/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1000100" y="785794"/>
            <a:ext cx="7377138" cy="5276865"/>
          </a:xfrm>
          <a:prstGeom prst="horizontalScroll">
            <a:avLst>
              <a:gd name="adj" fmla="val 852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Указ 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Президента Российской Федерации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от 08.07.2019 года № 327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«О проведении в 2020 году в России Года памяти и славы».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59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Изучение музейных документов по ветеранам тыла и детям войны села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pPr algn="ctr"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5" name="Рисунок 4" descr="F:\Соцпроект 2020\Фото\20200207_114817.jpg"/>
          <p:cNvPicPr/>
          <p:nvPr/>
        </p:nvPicPr>
        <p:blipFill>
          <a:blip r:embed="rId3" cstate="print"/>
          <a:srcRect t="5559" b="12553"/>
          <a:stretch>
            <a:fillRect/>
          </a:stretch>
        </p:blipFill>
        <p:spPr bwMode="auto">
          <a:xfrm>
            <a:off x="571472" y="1857364"/>
            <a:ext cx="4899039" cy="275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Соцпроект 2020\Фото\20200207_114752.jpg"/>
          <p:cNvPicPr/>
          <p:nvPr/>
        </p:nvPicPr>
        <p:blipFill>
          <a:blip r:embed="rId4" cstate="print"/>
          <a:srcRect b="5716"/>
          <a:stretch>
            <a:fillRect/>
          </a:stretch>
        </p:blipFill>
        <p:spPr bwMode="auto">
          <a:xfrm>
            <a:off x="4214810" y="3571876"/>
            <a:ext cx="4041783" cy="25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F:\Соцпроект 2020\Фото\IMG-20200212-WA00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00042"/>
            <a:ext cx="3506392" cy="4675189"/>
          </a:xfrm>
          <a:prstGeom prst="rect">
            <a:avLst/>
          </a:prstGeom>
          <a:noFill/>
        </p:spPr>
      </p:pic>
      <p:pic>
        <p:nvPicPr>
          <p:cNvPr id="1027" name="Picture 3" descr="F:\Соцпроект 2020\Фото\IMG-20200212-WA0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214422"/>
            <a:ext cx="3786214" cy="5048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Эскиз вещмешка солдата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5" name="Содержимое 4" descr="https://go3.imgsmail.ru/imgpreview?key=3101db7208614810&amp;mb=imgdb_preview_1857"/>
          <p:cNvPicPr>
            <a:picLocks noGrp="1"/>
          </p:cNvPicPr>
          <p:nvPr>
            <p:ph idx="1"/>
          </p:nvPr>
        </p:nvPicPr>
        <p:blipFill>
          <a:blip r:embed="rId3" cstate="print"/>
          <a:srcRect l="25723" t="20130" b="3896"/>
          <a:stretch>
            <a:fillRect/>
          </a:stretch>
        </p:blipFill>
        <p:spPr bwMode="auto">
          <a:xfrm>
            <a:off x="2857488" y="1428736"/>
            <a:ext cx="4152913" cy="474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9600" b="1" dirty="0" smtClean="0">
                <a:latin typeface="Monotype Corsiva" pitchFamily="66" charset="0"/>
              </a:rPr>
              <a:t>План </a:t>
            </a:r>
          </a:p>
          <a:p>
            <a:pPr algn="ctr">
              <a:buNone/>
            </a:pPr>
            <a:r>
              <a:rPr lang="ru-RU" sz="9600" b="1" dirty="0" smtClean="0">
                <a:latin typeface="Monotype Corsiva" pitchFamily="66" charset="0"/>
              </a:rPr>
              <a:t>наших действий</a:t>
            </a:r>
            <a:endParaRPr lang="ru-RU" sz="9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662426/0c93b615-0633-4137-ba6e-d5f5aeacbd6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32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0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r>
              <a:rPr lang="ru-RU" sz="4400" b="1" dirty="0" smtClean="0">
                <a:latin typeface="Monotype Corsiva" pitchFamily="66" charset="0"/>
              </a:rPr>
              <a:t>Изучили правовое пространство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000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8000" b="1" dirty="0" smtClean="0">
                <a:latin typeface="Monotype Corsiva" pitchFamily="66" charset="0"/>
              </a:rPr>
              <a:t>             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357298"/>
            <a:ext cx="72152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Глава 2 «Права и свободы человека и гражданина» </a:t>
            </a:r>
            <a:endParaRPr lang="ru-RU" sz="3600" b="1" dirty="0" smtClean="0">
              <a:solidFill>
                <a:prstClr val="black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Статья </a:t>
            </a:r>
            <a:r>
              <a:rPr lang="ru-RU" sz="3600" b="1" dirty="0" smtClean="0">
                <a:solidFill>
                  <a:prstClr val="black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33 Конституции гласит: «Граждане РФ имеют право обращаться лично, а также направлять индивидуальные и коллективные обращения в государственные органы местного самоуправления».</a:t>
            </a:r>
            <a:endParaRPr lang="ru-RU" sz="4400" b="1" dirty="0" smtClean="0">
              <a:solidFill>
                <a:prstClr val="black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356</TotalTime>
  <Words>201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       «Подарок ветерану»</vt:lpstr>
      <vt:lpstr>  «Только тот народ,  который чтит своих героев,  может считаться великим»</vt:lpstr>
      <vt:lpstr>Слайд 3</vt:lpstr>
      <vt:lpstr>Слайд 4</vt:lpstr>
      <vt:lpstr>         Изучение музейных документов по ветеранам тыла и детям войны села </vt:lpstr>
      <vt:lpstr>Слайд 6</vt:lpstr>
      <vt:lpstr>Эскиз вещмешка солдата</vt:lpstr>
      <vt:lpstr>Слайд 8</vt:lpstr>
      <vt:lpstr>                  Изучили правовое пространство</vt:lpstr>
      <vt:lpstr>                  Ярмарка-распродажа</vt:lpstr>
      <vt:lpstr>Письменные обращения  в организации</vt:lpstr>
      <vt:lpstr>Слайд 12</vt:lpstr>
      <vt:lpstr>Собранные  денежные  средства</vt:lpstr>
      <vt:lpstr>Слайд 14</vt:lpstr>
      <vt:lpstr>Изготовление выкройки вещевого мешка солдата времён ВОВ</vt:lpstr>
      <vt:lpstr>Слайд 16</vt:lpstr>
      <vt:lpstr>И вот мы шьём  вещевые мешки солдата</vt:lpstr>
      <vt:lpstr> </vt:lpstr>
      <vt:lpstr>            И вот что у нас получилось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«Возрождение школьного сада»</dc:title>
  <dc:creator>Admin</dc:creator>
  <cp:lastModifiedBy>Windows User</cp:lastModifiedBy>
  <cp:revision>42</cp:revision>
  <dcterms:created xsi:type="dcterms:W3CDTF">2018-02-27T19:43:43Z</dcterms:created>
  <dcterms:modified xsi:type="dcterms:W3CDTF">2020-02-20T16:09:16Z</dcterms:modified>
</cp:coreProperties>
</file>