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6" r:id="rId4"/>
    <p:sldId id="280" r:id="rId5"/>
    <p:sldId id="273" r:id="rId6"/>
    <p:sldId id="274" r:id="rId7"/>
    <p:sldId id="275" r:id="rId8"/>
    <p:sldId id="276" r:id="rId9"/>
    <p:sldId id="281" r:id="rId10"/>
    <p:sldId id="277" r:id="rId11"/>
    <p:sldId id="27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4B2"/>
    <a:srgbClr val="A5EC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54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71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628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050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89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290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268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664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685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372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78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F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3AFC4-8CCE-4F51-BABC-5D976CC37DC6}" type="datetimeFigureOut">
              <a:rPr lang="ru-RU" smtClean="0"/>
              <a:pPr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10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04977" y="2400251"/>
            <a:ext cx="10774017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ru-RU" sz="4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Маршрут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«Великое наследие – 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Великого морского пограничника»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742175" y="4492487"/>
            <a:ext cx="42555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Александр Юрьевич,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информатики,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ВПК «Пересвет»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2864" y="6054590"/>
            <a:ext cx="12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075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8030" y="5638463"/>
            <a:ext cx="464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корпус Петра Великого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563945" y="5638463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собор. Кронштадт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654" y="1977767"/>
            <a:ext cx="5698836" cy="379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1" y="1940811"/>
            <a:ext cx="5164182" cy="387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0202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2022 года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852" y="5874048"/>
            <a:ext cx="557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«Героическим защитникам Ленинграда»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6" r="14718"/>
          <a:stretch/>
        </p:blipFill>
        <p:spPr>
          <a:xfrm>
            <a:off x="217204" y="1589839"/>
            <a:ext cx="6244017" cy="4448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53" y="1608315"/>
            <a:ext cx="3289301" cy="4385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915398" y="5836823"/>
            <a:ext cx="5710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Гирлянда, изготовленная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794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ВПК «Пересвет» -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подразделение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НОООВ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«Нижегородский пограничник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9548" y="625360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Будущие пограничники!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0" y="2087418"/>
            <a:ext cx="6165531" cy="4108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-812723" y="6196167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часть большой семьи!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909" y="2092721"/>
            <a:ext cx="5573046" cy="4179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8046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85611" y="-28852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38" y="744363"/>
            <a:ext cx="104394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высоконравственного гражданина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принимающего судьбу Отечества как свою личную, осознающего ответственность за настоящее и будущее своей страны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0" r="8518"/>
          <a:stretch/>
        </p:blipFill>
        <p:spPr>
          <a:xfrm>
            <a:off x="448215" y="2675367"/>
            <a:ext cx="4231491" cy="380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00" y="2675367"/>
            <a:ext cx="5622183" cy="3749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743699" y="6283021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в ряды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Юнармии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02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3495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ВПК «Пересвет»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8838" y="602723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Надевание противогазов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655" y="5983727"/>
            <a:ext cx="5812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Огневая подготовка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7"/>
          <a:stretch/>
        </p:blipFill>
        <p:spPr>
          <a:xfrm>
            <a:off x="831273" y="1675139"/>
            <a:ext cx="4146489" cy="451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9832"/>
          <a:stretch/>
        </p:blipFill>
        <p:spPr>
          <a:xfrm>
            <a:off x="5207820" y="1675139"/>
            <a:ext cx="5978815" cy="4548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314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Славы Автозаводского района – Деревня Хатынь – Брестская крепость – сквер имени генерал-майора Ракутина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8784" y="5967279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 Каминский – символ Хатыни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449" y="5958620"/>
            <a:ext cx="4396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Чтут память все: и стар, и млад!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81" y="2247682"/>
            <a:ext cx="5698433" cy="3799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27" y="2259936"/>
            <a:ext cx="5669253" cy="3780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8207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Славы Автозаводского района – Деревня Хатынь – Брестская крепость – сквер имени генерал-майора Ракутина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049878" y="6075040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«Мужество»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85713" y="6027003"/>
            <a:ext cx="7379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стелы «Пограничникам всех поколений посвящается...»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145" y="1974190"/>
            <a:ext cx="2844732" cy="4267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032" y="2065588"/>
            <a:ext cx="6179219" cy="412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7721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Памяти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«Великое наследие – Великого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морского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пограничника»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049878" y="5862608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«Россия – моя история»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85713" y="5879222"/>
            <a:ext cx="7379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лет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губернии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r="19925"/>
          <a:stretch/>
        </p:blipFill>
        <p:spPr>
          <a:xfrm>
            <a:off x="6317675" y="2179995"/>
            <a:ext cx="4184073" cy="382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72" y="2179995"/>
            <a:ext cx="5155088" cy="3862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5719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643249" y="581522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Петербурга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4418" y="5862607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Александр Меншиков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18" y="1847627"/>
            <a:ext cx="5548644" cy="4161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899" y="1843452"/>
            <a:ext cx="4174895" cy="4174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3752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56112" y="6122541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Невский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5260" y="6122541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Александро-Невская лавра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178" y="1658752"/>
            <a:ext cx="2366198" cy="4616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73" y="2152563"/>
            <a:ext cx="6257342" cy="4072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0659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177</Words>
  <Application>Microsoft Office PowerPoint</Application>
  <PresentationFormat>Широкоэкранный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Маршрут Памяти  «Великое наследие –  Великого морского пограничника» </vt:lpstr>
      <vt:lpstr>ВПК «Пересвет» -  структурное  подразделение  НОООВ «Нижегородский пограничник» </vt:lpstr>
      <vt:lpstr>Цель</vt:lpstr>
      <vt:lpstr>Деятельность ВПК «Пересвет»</vt:lpstr>
      <vt:lpstr>Парк Славы Автозаводского района – Деревня Хатынь – Брестская крепость – сквер имени генерал-майора Ракутина</vt:lpstr>
      <vt:lpstr>Парк Славы Автозаводского района – Деревня Хатынь – Брестская крепость – сквер имени генерал-майора Ракутина</vt:lpstr>
      <vt:lpstr>Маршрут Памяти  «Великое наследие – Великого  морского пограничника»</vt:lpstr>
      <vt:lpstr>Город на Неве</vt:lpstr>
      <vt:lpstr>Город на Неве</vt:lpstr>
      <vt:lpstr>Город на Неве</vt:lpstr>
      <vt:lpstr>9 мая 2022 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52</cp:revision>
  <dcterms:created xsi:type="dcterms:W3CDTF">2021-11-21T16:30:12Z</dcterms:created>
  <dcterms:modified xsi:type="dcterms:W3CDTF">2022-03-05T09:52:13Z</dcterms:modified>
</cp:coreProperties>
</file>