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mp3" ContentType="audio/unknown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3"/>
  </p:notesMasterIdLst>
  <p:sldIdLst>
    <p:sldId id="265" r:id="rId2"/>
    <p:sldId id="279" r:id="rId3"/>
    <p:sldId id="291" r:id="rId4"/>
    <p:sldId id="289" r:id="rId5"/>
    <p:sldId id="290" r:id="rId6"/>
    <p:sldId id="292" r:id="rId7"/>
    <p:sldId id="302" r:id="rId8"/>
    <p:sldId id="305" r:id="rId9"/>
    <p:sldId id="271" r:id="rId10"/>
    <p:sldId id="272" r:id="rId11"/>
    <p:sldId id="273" r:id="rId12"/>
    <p:sldId id="276" r:id="rId13"/>
    <p:sldId id="270" r:id="rId14"/>
    <p:sldId id="275" r:id="rId15"/>
    <p:sldId id="298" r:id="rId16"/>
    <p:sldId id="303" r:id="rId17"/>
    <p:sldId id="282" r:id="rId18"/>
    <p:sldId id="283" r:id="rId19"/>
    <p:sldId id="299" r:id="rId20"/>
    <p:sldId id="304" r:id="rId21"/>
    <p:sldId id="280" r:id="rId22"/>
    <p:sldId id="281" r:id="rId23"/>
    <p:sldId id="307" r:id="rId24"/>
    <p:sldId id="306" r:id="rId25"/>
    <p:sldId id="308" r:id="rId26"/>
    <p:sldId id="286" r:id="rId27"/>
    <p:sldId id="264" r:id="rId28"/>
    <p:sldId id="258" r:id="rId29"/>
    <p:sldId id="262" r:id="rId30"/>
    <p:sldId id="259" r:id="rId31"/>
    <p:sldId id="261" r:id="rId32"/>
    <p:sldId id="257" r:id="rId33"/>
    <p:sldId id="260" r:id="rId34"/>
    <p:sldId id="256" r:id="rId35"/>
    <p:sldId id="263" r:id="rId36"/>
    <p:sldId id="300" r:id="rId37"/>
    <p:sldId id="288" r:id="rId38"/>
    <p:sldId id="285" r:id="rId39"/>
    <p:sldId id="284" r:id="rId40"/>
    <p:sldId id="301" r:id="rId41"/>
    <p:sldId id="287" r:id="rId4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88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2274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211D1F0-09B5-4D8F-B8BD-ECE1E190F451}" type="datetimeFigureOut">
              <a:rPr lang="ru-RU" smtClean="0"/>
              <a:pPr/>
              <a:t>01.09.2020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390BA7-297F-4841-A875-6A3CE6EFECA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3C94DC-B945-4E46-94F1-0D1660694AD9}" type="datetimeFigureOut">
              <a:rPr lang="ru-RU" smtClean="0"/>
              <a:pPr/>
              <a:t>01.09.2020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3EDBA-016B-4983-86F5-6B6CA22610C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3C94DC-B945-4E46-94F1-0D1660694AD9}" type="datetimeFigureOut">
              <a:rPr lang="ru-RU" smtClean="0"/>
              <a:pPr/>
              <a:t>01.09.2020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3EDBA-016B-4983-86F5-6B6CA22610C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3C94DC-B945-4E46-94F1-0D1660694AD9}" type="datetimeFigureOut">
              <a:rPr lang="ru-RU" smtClean="0"/>
              <a:pPr/>
              <a:t>01.09.2020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3EDBA-016B-4983-86F5-6B6CA22610C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3C94DC-B945-4E46-94F1-0D1660694AD9}" type="datetimeFigureOut">
              <a:rPr lang="ru-RU" smtClean="0"/>
              <a:pPr/>
              <a:t>01.09.2020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3EDBA-016B-4983-86F5-6B6CA22610C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3C94DC-B945-4E46-94F1-0D1660694AD9}" type="datetimeFigureOut">
              <a:rPr lang="ru-RU" smtClean="0"/>
              <a:pPr/>
              <a:t>01.09.2020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3EDBA-016B-4983-86F5-6B6CA22610C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3C94DC-B945-4E46-94F1-0D1660694AD9}" type="datetimeFigureOut">
              <a:rPr lang="ru-RU" smtClean="0"/>
              <a:pPr/>
              <a:t>01.09.2020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3EDBA-016B-4983-86F5-6B6CA22610C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3C94DC-B945-4E46-94F1-0D1660694AD9}" type="datetimeFigureOut">
              <a:rPr lang="ru-RU" smtClean="0"/>
              <a:pPr/>
              <a:t>01.09.2020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3EDBA-016B-4983-86F5-6B6CA22610C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3C94DC-B945-4E46-94F1-0D1660694AD9}" type="datetimeFigureOut">
              <a:rPr lang="ru-RU" smtClean="0"/>
              <a:pPr/>
              <a:t>01.09.2020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3EDBA-016B-4983-86F5-6B6CA22610C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3C94DC-B945-4E46-94F1-0D1660694AD9}" type="datetimeFigureOut">
              <a:rPr lang="ru-RU" smtClean="0"/>
              <a:pPr/>
              <a:t>01.09.2020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3EDBA-016B-4983-86F5-6B6CA22610C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3C94DC-B945-4E46-94F1-0D1660694AD9}" type="datetimeFigureOut">
              <a:rPr lang="ru-RU" smtClean="0"/>
              <a:pPr/>
              <a:t>01.09.2020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3EDBA-016B-4983-86F5-6B6CA22610C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3C94DC-B945-4E46-94F1-0D1660694AD9}" type="datetimeFigureOut">
              <a:rPr lang="ru-RU" smtClean="0"/>
              <a:pPr/>
              <a:t>01.09.2020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D3EDBA-016B-4983-86F5-6B6CA22610C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3C94DC-B945-4E46-94F1-0D1660694AD9}" type="datetimeFigureOut">
              <a:rPr lang="ru-RU" smtClean="0"/>
              <a:pPr/>
              <a:t>01.09.2020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D3EDBA-016B-4983-86F5-6B6CA22610C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slideLayout" Target="../slideLayouts/slideLayout7.xml"/><Relationship Id="rId7" Type="http://schemas.microsoft.com/office/2007/relationships/media" Target="../media/media2.mp3"/><Relationship Id="rId2" Type="http://schemas.openxmlformats.org/officeDocument/2006/relationships/audio" Target="file:///C:\Users\Alexandr\Desktop\&#1052;&#1086;&#1081;%20&#1087;&#1077;&#1088;&#1074;&#1099;&#1081;%20&#1091;&#1088;&#1086;&#1082;%201%20&#1089;&#1077;&#1085;&#1090;&#1103;&#1073;&#1088;&#1103;%202020\&#1047;&#1074;&#1091;&#1082;%20&#1087;&#1086;&#1077;&#1079;&#1076;&#1072;.mp3" TargetMode="External"/><Relationship Id="rId1" Type="http://schemas.openxmlformats.org/officeDocument/2006/relationships/audio" Target="../media/media2.mp3"/><Relationship Id="rId6" Type="http://schemas.openxmlformats.org/officeDocument/2006/relationships/image" Target="../media/image8.gif"/><Relationship Id="rId11" Type="http://schemas.openxmlformats.org/officeDocument/2006/relationships/image" Target="../media/image17.png"/><Relationship Id="rId5" Type="http://schemas.openxmlformats.org/officeDocument/2006/relationships/image" Target="../media/image7.png"/><Relationship Id="rId10" Type="http://schemas.openxmlformats.org/officeDocument/2006/relationships/image" Target="../media/image11.gif"/><Relationship Id="rId4" Type="http://schemas.openxmlformats.org/officeDocument/2006/relationships/image" Target="../media/image6.gif"/><Relationship Id="rId9" Type="http://schemas.openxmlformats.org/officeDocument/2006/relationships/image" Target="../media/image10.g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Alexandr\Desktop\&#1052;&#1086;&#1081;%20&#1087;&#1077;&#1088;&#1074;&#1099;&#1081;%20&#1091;&#1088;&#1086;&#1082;%201%20&#1089;&#1077;&#1085;&#1090;&#1103;&#1073;&#1088;&#1103;%202020\&#1080;&#1079;%20&#1092;&#1080;&#1083;&#1100;&#1084;&#1072;%20&#1055;&#1088;&#1080;&#1082;&#1083;&#1102;&#1095;&#1077;&#1085;&#1080;&#1103;%20&#1041;&#1091;&#1088;&#1072;&#1090;&#1080;&#1085;&#1086;%20-%20&#1041;&#1059;-&#1056;&#1040;-&#1058;&#1048;-&#1053;&#1054;_(Inkompmusic%20(mp3cut.net).mp3" TargetMode="External"/><Relationship Id="rId6" Type="http://schemas.openxmlformats.org/officeDocument/2006/relationships/image" Target="../media/image17.png"/><Relationship Id="rId5" Type="http://schemas.openxmlformats.org/officeDocument/2006/relationships/image" Target="../media/image20.png"/><Relationship Id="rId4" Type="http://schemas.openxmlformats.org/officeDocument/2006/relationships/image" Target="../media/image19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slideLayout" Target="../slideLayouts/slideLayout7.xml"/><Relationship Id="rId7" Type="http://schemas.microsoft.com/office/2007/relationships/media" Target="../media/media2.mp3"/><Relationship Id="rId2" Type="http://schemas.openxmlformats.org/officeDocument/2006/relationships/audio" Target="file:///C:\Users\Alexandr\Desktop\&#1052;&#1086;&#1081;%20&#1087;&#1077;&#1088;&#1074;&#1099;&#1081;%20&#1091;&#1088;&#1086;&#1082;%201%20&#1089;&#1077;&#1085;&#1090;&#1103;&#1073;&#1088;&#1103;%202020\&#1047;&#1074;&#1091;&#1082;%20&#1087;&#1086;&#1077;&#1079;&#1076;&#1072;.mp3" TargetMode="External"/><Relationship Id="rId1" Type="http://schemas.openxmlformats.org/officeDocument/2006/relationships/audio" Target="../media/media2.mp3"/><Relationship Id="rId6" Type="http://schemas.openxmlformats.org/officeDocument/2006/relationships/image" Target="../media/image8.gif"/><Relationship Id="rId11" Type="http://schemas.openxmlformats.org/officeDocument/2006/relationships/image" Target="../media/image12.png"/><Relationship Id="rId5" Type="http://schemas.openxmlformats.org/officeDocument/2006/relationships/image" Target="../media/image7.png"/><Relationship Id="rId10" Type="http://schemas.openxmlformats.org/officeDocument/2006/relationships/image" Target="../media/image11.gif"/><Relationship Id="rId4" Type="http://schemas.openxmlformats.org/officeDocument/2006/relationships/image" Target="../media/image6.gif"/><Relationship Id="rId9" Type="http://schemas.openxmlformats.org/officeDocument/2006/relationships/image" Target="../media/image10.gi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jpeg"/><Relationship Id="rId13" Type="http://schemas.openxmlformats.org/officeDocument/2006/relationships/image" Target="../media/image37.jpeg"/><Relationship Id="rId3" Type="http://schemas.openxmlformats.org/officeDocument/2006/relationships/image" Target="../media/image27.png"/><Relationship Id="rId7" Type="http://schemas.openxmlformats.org/officeDocument/2006/relationships/image" Target="../media/image31.jpeg"/><Relationship Id="rId12" Type="http://schemas.openxmlformats.org/officeDocument/2006/relationships/image" Target="../media/image36.jpeg"/><Relationship Id="rId2" Type="http://schemas.openxmlformats.org/officeDocument/2006/relationships/image" Target="../media/image26.jpeg"/><Relationship Id="rId16" Type="http://schemas.openxmlformats.org/officeDocument/2006/relationships/image" Target="../media/image4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jpeg"/><Relationship Id="rId11" Type="http://schemas.openxmlformats.org/officeDocument/2006/relationships/image" Target="../media/image35.jpeg"/><Relationship Id="rId5" Type="http://schemas.openxmlformats.org/officeDocument/2006/relationships/image" Target="../media/image29.jpeg"/><Relationship Id="rId15" Type="http://schemas.openxmlformats.org/officeDocument/2006/relationships/image" Target="../media/image39.jpeg"/><Relationship Id="rId10" Type="http://schemas.openxmlformats.org/officeDocument/2006/relationships/image" Target="../media/image34.png"/><Relationship Id="rId4" Type="http://schemas.openxmlformats.org/officeDocument/2006/relationships/image" Target="../media/image28.jpeg"/><Relationship Id="rId9" Type="http://schemas.openxmlformats.org/officeDocument/2006/relationships/image" Target="../media/image33.jpeg"/><Relationship Id="rId14" Type="http://schemas.openxmlformats.org/officeDocument/2006/relationships/image" Target="../media/image38.jpe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slideLayout" Target="../slideLayouts/slideLayout7.xml"/><Relationship Id="rId7" Type="http://schemas.microsoft.com/office/2007/relationships/media" Target="../media/media2.mp3"/><Relationship Id="rId2" Type="http://schemas.openxmlformats.org/officeDocument/2006/relationships/audio" Target="file:///C:\Users\Alexandr\Desktop\&#1052;&#1086;&#1081;%20&#1087;&#1077;&#1088;&#1074;&#1099;&#1081;%20&#1091;&#1088;&#1086;&#1082;%201%20&#1089;&#1077;&#1085;&#1090;&#1103;&#1073;&#1088;&#1103;%202020\&#1047;&#1074;&#1091;&#1082;%20&#1087;&#1086;&#1077;&#1079;&#1076;&#1072;.mp3" TargetMode="External"/><Relationship Id="rId1" Type="http://schemas.openxmlformats.org/officeDocument/2006/relationships/audio" Target="../media/media2.mp3"/><Relationship Id="rId6" Type="http://schemas.openxmlformats.org/officeDocument/2006/relationships/image" Target="../media/image8.gif"/><Relationship Id="rId11" Type="http://schemas.openxmlformats.org/officeDocument/2006/relationships/image" Target="../media/image14.png"/><Relationship Id="rId5" Type="http://schemas.openxmlformats.org/officeDocument/2006/relationships/image" Target="../media/image7.png"/><Relationship Id="rId10" Type="http://schemas.openxmlformats.org/officeDocument/2006/relationships/image" Target="../media/image11.gif"/><Relationship Id="rId4" Type="http://schemas.openxmlformats.org/officeDocument/2006/relationships/image" Target="../media/image6.gif"/><Relationship Id="rId9" Type="http://schemas.openxmlformats.org/officeDocument/2006/relationships/image" Target="../media/image10.gif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slideLayout" Target="../slideLayouts/slideLayout7.xml"/><Relationship Id="rId7" Type="http://schemas.microsoft.com/office/2007/relationships/media" Target="../media/media2.mp3"/><Relationship Id="rId2" Type="http://schemas.openxmlformats.org/officeDocument/2006/relationships/audio" Target="file:///C:\Users\Alexandr\Desktop\&#1052;&#1086;&#1081;%20&#1087;&#1077;&#1088;&#1074;&#1099;&#1081;%20&#1091;&#1088;&#1086;&#1082;%201%20&#1089;&#1077;&#1085;&#1090;&#1103;&#1073;&#1088;&#1103;%202020\&#1047;&#1074;&#1091;&#1082;%20&#1087;&#1086;&#1077;&#1079;&#1076;&#1072;.mp3" TargetMode="External"/><Relationship Id="rId1" Type="http://schemas.openxmlformats.org/officeDocument/2006/relationships/audio" Target="../media/media2.mp3"/><Relationship Id="rId6" Type="http://schemas.openxmlformats.org/officeDocument/2006/relationships/image" Target="../media/image8.gif"/><Relationship Id="rId11" Type="http://schemas.openxmlformats.org/officeDocument/2006/relationships/image" Target="../media/image53.png"/><Relationship Id="rId5" Type="http://schemas.openxmlformats.org/officeDocument/2006/relationships/image" Target="../media/image7.png"/><Relationship Id="rId10" Type="http://schemas.openxmlformats.org/officeDocument/2006/relationships/image" Target="../media/image11.gif"/><Relationship Id="rId4" Type="http://schemas.openxmlformats.org/officeDocument/2006/relationships/image" Target="../media/image6.gif"/><Relationship Id="rId9" Type="http://schemas.openxmlformats.org/officeDocument/2006/relationships/image" Target="../media/image10.gif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gif"/><Relationship Id="rId3" Type="http://schemas.openxmlformats.org/officeDocument/2006/relationships/image" Target="../media/image6.gif"/><Relationship Id="rId7" Type="http://schemas.openxmlformats.org/officeDocument/2006/relationships/image" Target="../media/image9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media2.mp3"/><Relationship Id="rId6" Type="http://schemas.microsoft.com/office/2007/relationships/media" Target="../media/media2.mp3"/><Relationship Id="rId5" Type="http://schemas.openxmlformats.org/officeDocument/2006/relationships/image" Target="../media/image8.gif"/><Relationship Id="rId4" Type="http://schemas.openxmlformats.org/officeDocument/2006/relationships/image" Target="../media/image7.png"/><Relationship Id="rId9" Type="http://schemas.openxmlformats.org/officeDocument/2006/relationships/image" Target="../media/image11.gif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slideLayout" Target="../slideLayouts/slideLayout7.xml"/><Relationship Id="rId7" Type="http://schemas.microsoft.com/office/2007/relationships/media" Target="../media/media2.mp3"/><Relationship Id="rId2" Type="http://schemas.openxmlformats.org/officeDocument/2006/relationships/audio" Target="file:///C:\Users\Alexandr\Desktop\&#1052;&#1086;&#1081;%20&#1087;&#1077;&#1088;&#1074;&#1099;&#1081;%20&#1091;&#1088;&#1086;&#1082;%201%20&#1089;&#1077;&#1085;&#1090;&#1103;&#1073;&#1088;&#1103;%202020\&#1047;&#1074;&#1091;&#1082;%20&#1087;&#1086;&#1077;&#1079;&#1076;&#1072;.mp3" TargetMode="External"/><Relationship Id="rId1" Type="http://schemas.openxmlformats.org/officeDocument/2006/relationships/audio" Target="../media/media2.mp3"/><Relationship Id="rId6" Type="http://schemas.openxmlformats.org/officeDocument/2006/relationships/image" Target="../media/image8.gif"/><Relationship Id="rId11" Type="http://schemas.openxmlformats.org/officeDocument/2006/relationships/image" Target="../media/image12.png"/><Relationship Id="rId5" Type="http://schemas.openxmlformats.org/officeDocument/2006/relationships/image" Target="../media/image7.png"/><Relationship Id="rId10" Type="http://schemas.openxmlformats.org/officeDocument/2006/relationships/image" Target="../media/image11.gif"/><Relationship Id="rId4" Type="http://schemas.openxmlformats.org/officeDocument/2006/relationships/image" Target="../media/image6.gif"/><Relationship Id="rId9" Type="http://schemas.openxmlformats.org/officeDocument/2006/relationships/image" Target="../media/image10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Alexandr\Desktop\&#1052;&#1086;&#1081;%20&#1087;&#1077;&#1088;&#1074;&#1099;&#1081;%20&#1091;&#1088;&#1086;&#1082;%201%20&#1089;&#1077;&#1085;&#1090;&#1103;&#1073;&#1088;&#1103;%202020\&#1048;&#1079;%20&#1082;&#1080;&#1085;&#1086;&#1092;&#1080;&#1083;&#1100;&#1084;&#1072;%20&#1052;&#1101;&#1088;&#1080;%20&#1055;&#1086;&#1087;&#1087;&#1080;&#1085;&#1089;%20-%20&#1051;&#1077;&#1076;&#1080;%20&#1057;&#1086;&#1074;&#1077;&#1088;&#1096;&#1077;&#1085;&#1089;&#1090;&#1074;&#1086;%20(mp3cut.net).mp3" TargetMode="External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C:\Users\Alexandr\Desktop\первый урок 1 сентября 2020\cb45533f7d8ee26448afc2b22ac794b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avatars.mds.yandex.net/get-pdb/1664921/8b9da1dd-48ad-4cfd-a4ec-cbf560065b17/s1200?webp=fals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264696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19075" y="2708920"/>
            <a:ext cx="8569325" cy="1584176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dirty="0"/>
              <a:t>Зазеленеет старый пень, когда услышит</a:t>
            </a:r>
          </a:p>
        </p:txBody>
      </p:sp>
      <p:sp>
        <p:nvSpPr>
          <p:cNvPr id="4" name="Овал 3"/>
          <p:cNvSpPr/>
          <p:nvPr/>
        </p:nvSpPr>
        <p:spPr>
          <a:xfrm>
            <a:off x="3635896" y="4293096"/>
            <a:ext cx="4752528" cy="2304256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/>
              <a:t>Добрый день!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835696" y="1052737"/>
            <a:ext cx="502230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</a:rPr>
              <a:t>Игра </a:t>
            </a:r>
          </a:p>
          <a:p>
            <a:pPr algn="ctr"/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</a:rPr>
              <a:t>«Доскажи словечко»</a:t>
            </a:r>
            <a:endParaRPr lang="ru-RU" sz="4000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avatars.mds.yandex.net/get-pdb/1664921/8b9da1dd-48ad-4cfd-a4ec-cbf560065b17/s1200?webp=fals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264696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19075" y="2636912"/>
            <a:ext cx="8569325" cy="1944216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dirty="0"/>
              <a:t>Если больше есть не в силах, скажем маме мы</a:t>
            </a:r>
          </a:p>
        </p:txBody>
      </p:sp>
      <p:sp>
        <p:nvSpPr>
          <p:cNvPr id="4" name="Овал 3"/>
          <p:cNvSpPr/>
          <p:nvPr/>
        </p:nvSpPr>
        <p:spPr>
          <a:xfrm>
            <a:off x="3563888" y="4941168"/>
            <a:ext cx="4680520" cy="1916832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/>
              <a:t>Спасибо!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691680" y="1052737"/>
            <a:ext cx="547260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</a:rPr>
              <a:t>Игра </a:t>
            </a:r>
          </a:p>
          <a:p>
            <a:pPr algn="ctr"/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</a:rPr>
              <a:t>«Доскажи словечко»</a:t>
            </a:r>
            <a:endParaRPr lang="ru-RU" sz="4000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2" descr="https://avatars.mds.yandex.net/get-pdb/1664921/8b9da1dd-48ad-4cfd-a4ec-cbf560065b17/s1200?webp=fals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264696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835696" y="1052737"/>
            <a:ext cx="502230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</a:rPr>
              <a:t>Игра </a:t>
            </a:r>
          </a:p>
          <a:p>
            <a:pPr algn="ctr"/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</a:rPr>
              <a:t>«Доскажи словечко»</a:t>
            </a:r>
            <a:endParaRPr lang="ru-RU" sz="40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286000" y="3105835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79512" y="2564904"/>
            <a:ext cx="8569325" cy="1584176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dirty="0"/>
              <a:t>Ребенок вежливый и развитый говорит, встречаясь,</a:t>
            </a:r>
          </a:p>
        </p:txBody>
      </p:sp>
      <p:sp>
        <p:nvSpPr>
          <p:cNvPr id="9" name="Овал 8"/>
          <p:cNvSpPr/>
          <p:nvPr/>
        </p:nvSpPr>
        <p:spPr>
          <a:xfrm>
            <a:off x="2627784" y="4149080"/>
            <a:ext cx="6516216" cy="2087563"/>
          </a:xfrm>
          <a:prstGeom prst="ellipse">
            <a:avLst/>
          </a:prstGeom>
          <a:solidFill>
            <a:srgbClr val="FF66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/>
              <a:t>Здравствуйте!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avatars.mds.yandex.net/get-pdb/1664921/8b9da1dd-48ad-4cfd-a4ec-cbf560065b17/s1200?webp=fals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264696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691680" y="1124745"/>
            <a:ext cx="604867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</a:rPr>
              <a:t>Игра </a:t>
            </a:r>
          </a:p>
          <a:p>
            <a:pPr algn="ctr"/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</a:rPr>
              <a:t>«Доскажи словечко»</a:t>
            </a:r>
            <a:endParaRPr lang="ru-RU" sz="40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55576" y="2564904"/>
            <a:ext cx="7488832" cy="156966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dirty="0" smtClean="0"/>
              <a:t>Во всех странах на прощанье говорят всем</a:t>
            </a:r>
            <a:endParaRPr lang="ru-RU" sz="48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275856" y="4221088"/>
            <a:ext cx="5472608" cy="923330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 smtClean="0"/>
              <a:t>До свидания!</a:t>
            </a:r>
            <a:endParaRPr lang="ru-RU" sz="5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avatars.mds.yandex.net/get-pdb/1664921/8b9da1dd-48ad-4cfd-a4ec-cbf560065b17/s1200?webp=fals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264696"/>
          </a:xfrm>
          <a:prstGeom prst="rect">
            <a:avLst/>
          </a:prstGeom>
          <a:noFill/>
        </p:spPr>
      </p:pic>
      <p:sp>
        <p:nvSpPr>
          <p:cNvPr id="3" name="Овал 2"/>
          <p:cNvSpPr/>
          <p:nvPr/>
        </p:nvSpPr>
        <p:spPr>
          <a:xfrm>
            <a:off x="2555775" y="4365104"/>
            <a:ext cx="5616625" cy="2232248"/>
          </a:xfrm>
          <a:prstGeom prst="ellipse">
            <a:avLst/>
          </a:prstGeom>
          <a:solidFill>
            <a:srgbClr val="CC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/>
              <a:t>Простите пожалуйста!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19075" y="2636912"/>
            <a:ext cx="8569325" cy="1656184"/>
          </a:xfrm>
          <a:prstGeom prst="rect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dirty="0"/>
              <a:t>Когда нас бранят за шалости, говорим,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835696" y="1124745"/>
            <a:ext cx="502230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</a:rPr>
              <a:t>Игра </a:t>
            </a:r>
          </a:p>
          <a:p>
            <a:pPr algn="ctr"/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</a:rPr>
              <a:t>«Доскажи словечко»</a:t>
            </a:r>
            <a:endParaRPr lang="ru-RU" sz="4000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Объект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57410" y="1916832"/>
            <a:ext cx="8415736" cy="45024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6722" y="5190565"/>
            <a:ext cx="9144000" cy="166743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831640" y="-4315"/>
            <a:ext cx="2203579" cy="2209179"/>
          </a:xfrm>
          <a:prstGeom prst="rect">
            <a:avLst/>
          </a:prstGeom>
        </p:spPr>
      </p:pic>
      <p:pic>
        <p:nvPicPr>
          <p:cNvPr id="5" name="01951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7"/>
              </p:ext>
            </p:extLst>
          </p:nvPr>
        </p:nvPicPr>
        <p:blipFill>
          <a:blip r:embed="rId8" cstate="print"/>
          <a:stretch>
            <a:fillRect/>
          </a:stretch>
        </p:blipFill>
        <p:spPr>
          <a:xfrm>
            <a:off x="8210550" y="5949280"/>
            <a:ext cx="609600" cy="6096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27584" y="44624"/>
            <a:ext cx="2016224" cy="187220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35896" y="764704"/>
            <a:ext cx="1395847" cy="129614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796136" y="44624"/>
            <a:ext cx="1580686" cy="146778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07268" y="1512404"/>
            <a:ext cx="2789295" cy="2510366"/>
          </a:xfrm>
          <a:prstGeom prst="rect">
            <a:avLst/>
          </a:prstGeom>
        </p:spPr>
      </p:pic>
      <p:pic>
        <p:nvPicPr>
          <p:cNvPr id="10" name="Звук поезда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11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083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70838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6" name="Picture 2" descr="http://sadik50.ru/_bl/1/3234964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2060848"/>
            <a:ext cx="2376264" cy="4231815"/>
          </a:xfrm>
          <a:prstGeom prst="rect">
            <a:avLst/>
          </a:prstGeom>
          <a:noFill/>
        </p:spPr>
      </p:pic>
      <p:pic>
        <p:nvPicPr>
          <p:cNvPr id="57350" name="Picture 6" descr="https://static7.depositphotos.com/1007989/750/i/950/depositphotos_7508268-stock-photo-school-backpack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24128" y="1340768"/>
            <a:ext cx="2979131" cy="5184576"/>
          </a:xfrm>
          <a:prstGeom prst="rect">
            <a:avLst/>
          </a:prstGeom>
          <a:noFill/>
        </p:spPr>
      </p:pic>
      <p:sp>
        <p:nvSpPr>
          <p:cNvPr id="6" name="Скругленный прямоугольник 5"/>
          <p:cNvSpPr/>
          <p:nvPr/>
        </p:nvSpPr>
        <p:spPr>
          <a:xfrm>
            <a:off x="1763688" y="260648"/>
            <a:ext cx="5616624" cy="122413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2051720" y="476672"/>
            <a:ext cx="51125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chemeClr val="tx2">
                    <a:lumMod val="75000"/>
                  </a:schemeClr>
                </a:solidFill>
              </a:rPr>
              <a:t>Станция       « </a:t>
            </a:r>
            <a:r>
              <a:rPr lang="ru-RU" sz="4000" b="1" dirty="0" err="1" smtClean="0">
                <a:solidFill>
                  <a:schemeClr val="tx2">
                    <a:lumMod val="75000"/>
                  </a:schemeClr>
                </a:solidFill>
              </a:rPr>
              <a:t>Умейка</a:t>
            </a:r>
            <a:r>
              <a:rPr lang="ru-RU" sz="4000" b="1" dirty="0" smtClean="0">
                <a:solidFill>
                  <a:schemeClr val="tx2">
                    <a:lumMod val="75000"/>
                  </a:schemeClr>
                </a:solidFill>
              </a:rPr>
              <a:t>»</a:t>
            </a:r>
            <a:endParaRPr lang="ru-RU" sz="4000" b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4098" name="Picture 2" descr="C:\Users\Alexandr\Desktop\Переделки 1сент 2020Люда\Новое к презентации урока\0009-014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43608" y="1268760"/>
            <a:ext cx="5302349" cy="5589240"/>
          </a:xfrm>
          <a:prstGeom prst="rect">
            <a:avLst/>
          </a:prstGeom>
          <a:noFill/>
        </p:spPr>
      </p:pic>
      <p:pic>
        <p:nvPicPr>
          <p:cNvPr id="11" name="из фильма Приключения Буратино - БУ-РА-ТИ-НО_(Inkompmusic (mp3cut.net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251520" y="6237312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https://ds03.infourok.ru/uploads/ex/047b/00059642-1c476f6f/img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95536" y="332657"/>
            <a:ext cx="7776864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Заплети косички</a:t>
            </a:r>
          </a:p>
          <a:p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             завяжи шнурки</a:t>
            </a:r>
            <a:endParaRPr lang="ru-RU" sz="5400" b="1" cap="all" spc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39940" name="Picture 4" descr="https://img1.liveinternet.ru/images/attach/c/6/91/523/91523767_5024151_Veselaya_devchonka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2609528"/>
            <a:ext cx="4248472" cy="4248472"/>
          </a:xfrm>
          <a:prstGeom prst="rect">
            <a:avLst/>
          </a:prstGeom>
          <a:noFill/>
        </p:spPr>
      </p:pic>
      <p:pic>
        <p:nvPicPr>
          <p:cNvPr id="35844" name="Picture 4" descr="http://24health.by/wp-content/uploads/2017/02/%D1%81%D0%B0%D0%BC%D0%BE%D1%81%D1%82%D0%BE%D1%8F%D1%82%D0%B5%D0%BB%D1%8C%D0%BD%D0%BE%D1%81%D1%82%D1%8C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3501008"/>
            <a:ext cx="4099582" cy="273038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Объект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57410" y="1916832"/>
            <a:ext cx="8415736" cy="45024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6722" y="5190565"/>
            <a:ext cx="9144000" cy="166743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831640" y="-4315"/>
            <a:ext cx="2203579" cy="2209179"/>
          </a:xfrm>
          <a:prstGeom prst="rect">
            <a:avLst/>
          </a:prstGeom>
        </p:spPr>
      </p:pic>
      <p:pic>
        <p:nvPicPr>
          <p:cNvPr id="5" name="01951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7"/>
              </p:ext>
            </p:extLst>
          </p:nvPr>
        </p:nvPicPr>
        <p:blipFill>
          <a:blip r:embed="rId8" cstate="print"/>
          <a:stretch>
            <a:fillRect/>
          </a:stretch>
        </p:blipFill>
        <p:spPr>
          <a:xfrm>
            <a:off x="8210550" y="5949280"/>
            <a:ext cx="609600" cy="6096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27584" y="44624"/>
            <a:ext cx="2016224" cy="187220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35896" y="764704"/>
            <a:ext cx="1395847" cy="129614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796136" y="44624"/>
            <a:ext cx="1580686" cy="146778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07268" y="1512404"/>
            <a:ext cx="2789295" cy="2510366"/>
          </a:xfrm>
          <a:prstGeom prst="rect">
            <a:avLst/>
          </a:prstGeom>
        </p:spPr>
      </p:pic>
      <p:pic>
        <p:nvPicPr>
          <p:cNvPr id="10" name="Звук поезда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11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083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70838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avatars.mds.yandex.net/get-pdb/1676693/18985b5d-c5ba-4da9-b71e-6aff267ede89/ori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4968" y="0"/>
            <a:ext cx="9188968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Picture 2" descr="https://megaboo.ru/upload/009/u972/9/b/malenkii-prokrastinator-kak-pomoch-rebenku-sest-za-uchebu-pi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195119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971600" y="5877272"/>
            <a:ext cx="68407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>
                <a:solidFill>
                  <a:schemeClr val="accent2">
                    <a:lumMod val="75000"/>
                  </a:schemeClr>
                </a:solidFill>
              </a:rPr>
              <a:t>Станция Научная</a:t>
            </a:r>
            <a:endParaRPr lang="ru-RU" sz="5400" b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Picture 4" descr="св ленаголд"/>
          <p:cNvPicPr>
            <a:picLocks noChangeAspect="1" noChangeArrowheads="1"/>
          </p:cNvPicPr>
          <p:nvPr/>
        </p:nvPicPr>
        <p:blipFill>
          <a:blip r:embed="rId2" cstate="print"/>
          <a:srcRect l="5724" t="5092" r="6345" b="5666"/>
          <a:stretch>
            <a:fillRect/>
          </a:stretch>
        </p:blipFill>
        <p:spPr bwMode="auto">
          <a:xfrm>
            <a:off x="0" y="-171400"/>
            <a:ext cx="9340975" cy="7239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Овал 6"/>
          <p:cNvSpPr/>
          <p:nvPr/>
        </p:nvSpPr>
        <p:spPr>
          <a:xfrm>
            <a:off x="2286000" y="1928813"/>
            <a:ext cx="4286250" cy="3786187"/>
          </a:xfrm>
          <a:prstGeom prst="ellipse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altLang="ru-RU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3000375" y="2571750"/>
            <a:ext cx="857250" cy="85725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altLang="ru-RU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4857750" y="2571750"/>
            <a:ext cx="857250" cy="85725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altLang="ru-RU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214678" y="2428868"/>
            <a:ext cx="571504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5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4929190" y="2428868"/>
            <a:ext cx="642942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5</a:t>
            </a:r>
          </a:p>
        </p:txBody>
      </p:sp>
      <p:sp>
        <p:nvSpPr>
          <p:cNvPr id="12" name="Овал 11"/>
          <p:cNvSpPr/>
          <p:nvPr/>
        </p:nvSpPr>
        <p:spPr>
          <a:xfrm rot="18567572">
            <a:off x="2213769" y="1202531"/>
            <a:ext cx="879475" cy="1338263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altLang="ru-RU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13" name="Овал 12"/>
          <p:cNvSpPr/>
          <p:nvPr/>
        </p:nvSpPr>
        <p:spPr>
          <a:xfrm rot="2604851">
            <a:off x="5837238" y="1206500"/>
            <a:ext cx="889000" cy="1335088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altLang="ru-RU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571868" y="2857496"/>
            <a:ext cx="1357322" cy="156966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4</a:t>
            </a:r>
          </a:p>
        </p:txBody>
      </p:sp>
      <p:sp>
        <p:nvSpPr>
          <p:cNvPr id="15" name="Прямоугольник 14"/>
          <p:cNvSpPr/>
          <p:nvPr/>
        </p:nvSpPr>
        <p:spPr>
          <a:xfrm rot="16200000">
            <a:off x="3566653" y="3459634"/>
            <a:ext cx="1571636" cy="193899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8</a:t>
            </a:r>
          </a:p>
        </p:txBody>
      </p:sp>
      <p:sp>
        <p:nvSpPr>
          <p:cNvPr id="16" name="Прямоугольник 15"/>
          <p:cNvSpPr/>
          <p:nvPr/>
        </p:nvSpPr>
        <p:spPr>
          <a:xfrm rot="5400000">
            <a:off x="3989038" y="4431817"/>
            <a:ext cx="785817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3</a:t>
            </a:r>
          </a:p>
        </p:txBody>
      </p:sp>
      <p:sp>
        <p:nvSpPr>
          <p:cNvPr id="17" name="Прямоугольник 16"/>
          <p:cNvSpPr/>
          <p:nvPr/>
        </p:nvSpPr>
        <p:spPr>
          <a:xfrm rot="16849964">
            <a:off x="3169345" y="3779371"/>
            <a:ext cx="907021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</a:t>
            </a:r>
          </a:p>
        </p:txBody>
      </p:sp>
      <p:sp>
        <p:nvSpPr>
          <p:cNvPr id="20" name="Прямоугольник 19"/>
          <p:cNvSpPr/>
          <p:nvPr/>
        </p:nvSpPr>
        <p:spPr>
          <a:xfrm rot="16200000" flipV="1">
            <a:off x="4255073" y="3796907"/>
            <a:ext cx="1665270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</a:t>
            </a: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827584" y="0"/>
            <a:ext cx="7920880" cy="1124744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/>
          <p:cNvSpPr txBox="1"/>
          <p:nvPr/>
        </p:nvSpPr>
        <p:spPr>
          <a:xfrm>
            <a:off x="1043608" y="260648"/>
            <a:ext cx="75608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Назови и покажи цифры</a:t>
            </a:r>
            <a:endParaRPr lang="ru-RU" sz="4000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 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54007"/>
            <a:ext cx="9216008" cy="6912007"/>
          </a:xfrm>
          <a:prstGeom prst="rect">
            <a:avLst/>
          </a:prstGeom>
          <a:noFill/>
        </p:spPr>
      </p:pic>
      <p:pic>
        <p:nvPicPr>
          <p:cNvPr id="37892" name="Picture 4" descr="https://fsd.multiurok.ru/html/2017/04/03/s_58e24e889b7ec/604347_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1124744"/>
            <a:ext cx="842014" cy="1191529"/>
          </a:xfrm>
          <a:prstGeom prst="rect">
            <a:avLst/>
          </a:prstGeom>
          <a:noFill/>
        </p:spPr>
      </p:pic>
      <p:pic>
        <p:nvPicPr>
          <p:cNvPr id="37894" name="Picture 6" descr="https://i.pinimg.com/736x/82/95/ac/8295accf8500ad473095ace43768f8c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92080" y="1268760"/>
            <a:ext cx="665496" cy="941279"/>
          </a:xfrm>
          <a:prstGeom prst="rect">
            <a:avLst/>
          </a:prstGeom>
          <a:noFill/>
        </p:spPr>
      </p:pic>
      <p:pic>
        <p:nvPicPr>
          <p:cNvPr id="37896" name="Picture 8" descr="https://ds04.infourok.ru/uploads/ex/0435/000c4cbc-c167781d/img1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28184" y="1196752"/>
            <a:ext cx="841270" cy="1121693"/>
          </a:xfrm>
          <a:prstGeom prst="rect">
            <a:avLst/>
          </a:prstGeom>
          <a:noFill/>
        </p:spPr>
      </p:pic>
      <p:pic>
        <p:nvPicPr>
          <p:cNvPr id="37898" name="Picture 10" descr="https://avatars.mds.yandex.net/get-pdb/1890546/6e728bc8-dcf9-4ab1-8a71-8c367ed04c4a/s1200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55776" y="2852936"/>
            <a:ext cx="639971" cy="906154"/>
          </a:xfrm>
          <a:prstGeom prst="rect">
            <a:avLst/>
          </a:prstGeom>
          <a:noFill/>
        </p:spPr>
      </p:pic>
      <p:pic>
        <p:nvPicPr>
          <p:cNvPr id="37900" name="Picture 12" descr="https://i.pinimg.com/736x/15/c4/29/15c429b52748d2b3cb2cfcbc951f39cb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339752" y="1412776"/>
            <a:ext cx="792088" cy="931454"/>
          </a:xfrm>
          <a:prstGeom prst="rect">
            <a:avLst/>
          </a:prstGeom>
          <a:noFill/>
        </p:spPr>
      </p:pic>
      <p:pic>
        <p:nvPicPr>
          <p:cNvPr id="8" name="Picture 12" descr="https://i.pinimg.com/736x/15/c4/29/15c429b52748d2b3cb2cfcbc951f39cb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148064" y="2780928"/>
            <a:ext cx="708695" cy="931454"/>
          </a:xfrm>
          <a:prstGeom prst="rect">
            <a:avLst/>
          </a:prstGeom>
          <a:noFill/>
        </p:spPr>
      </p:pic>
      <p:pic>
        <p:nvPicPr>
          <p:cNvPr id="9" name="Picture 12" descr="https://i.pinimg.com/736x/15/c4/29/15c429b52748d2b3cb2cfcbc951f39cb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790413" y="2780928"/>
            <a:ext cx="674137" cy="954530"/>
          </a:xfrm>
          <a:prstGeom prst="rect">
            <a:avLst/>
          </a:prstGeom>
          <a:noFill/>
        </p:spPr>
      </p:pic>
      <p:pic>
        <p:nvPicPr>
          <p:cNvPr id="10" name="Picture 6" descr="https://i.pinimg.com/736x/82/95/ac/8295accf8500ad473095ace43768f8c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95936" y="2780928"/>
            <a:ext cx="665496" cy="941279"/>
          </a:xfrm>
          <a:prstGeom prst="rect">
            <a:avLst/>
          </a:prstGeom>
          <a:noFill/>
        </p:spPr>
      </p:pic>
      <p:pic>
        <p:nvPicPr>
          <p:cNvPr id="37902" name="Picture 14" descr="https://i.pinimg.com/originals/d3/85/31/d3853176d04d0f5d5fb3d4a434976528.pn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1331640" y="2852936"/>
            <a:ext cx="694968" cy="911437"/>
          </a:xfrm>
          <a:prstGeom prst="rect">
            <a:avLst/>
          </a:prstGeom>
          <a:noFill/>
        </p:spPr>
      </p:pic>
      <p:pic>
        <p:nvPicPr>
          <p:cNvPr id="37904" name="Picture 16" descr="https://images.ua.prom.st/1729511335_w640_h640_mega-mebli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923928" y="1340768"/>
            <a:ext cx="936104" cy="936104"/>
          </a:xfrm>
          <a:prstGeom prst="rect">
            <a:avLst/>
          </a:prstGeom>
          <a:noFill/>
        </p:spPr>
      </p:pic>
      <p:pic>
        <p:nvPicPr>
          <p:cNvPr id="13" name="Picture 16" descr="https://images.ua.prom.st/1729511335_w640_h640_mega-mebli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372200" y="2780928"/>
            <a:ext cx="936104" cy="936104"/>
          </a:xfrm>
          <a:prstGeom prst="rect">
            <a:avLst/>
          </a:prstGeom>
          <a:noFill/>
        </p:spPr>
      </p:pic>
      <p:pic>
        <p:nvPicPr>
          <p:cNvPr id="37906" name="Picture 18" descr="https://images.ua.prom.st/1729511335_w640_h640_mega-mebli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7524328" y="1268760"/>
            <a:ext cx="864096" cy="864096"/>
          </a:xfrm>
          <a:prstGeom prst="rect">
            <a:avLst/>
          </a:prstGeom>
          <a:noFill/>
        </p:spPr>
      </p:pic>
      <p:sp>
        <p:nvSpPr>
          <p:cNvPr id="15" name="TextBox 14"/>
          <p:cNvSpPr txBox="1"/>
          <p:nvPr/>
        </p:nvSpPr>
        <p:spPr>
          <a:xfrm>
            <a:off x="1187624" y="0"/>
            <a:ext cx="6840760" cy="70788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4000" b="1" dirty="0" smtClean="0"/>
              <a:t>Составь слова</a:t>
            </a:r>
            <a:endParaRPr lang="ru-RU" sz="4000" b="1" dirty="0"/>
          </a:p>
        </p:txBody>
      </p:sp>
      <p:pic>
        <p:nvPicPr>
          <p:cNvPr id="37908" name="Picture 20" descr="https://avatars.mds.yandex.net/get-pdb/2088027/432ea5a9-984b-4a1a-ae01-9d3083113d24/s1200?webp=false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305526" y="2780928"/>
            <a:ext cx="774086" cy="1032115"/>
          </a:xfrm>
          <a:prstGeom prst="rect">
            <a:avLst/>
          </a:prstGeom>
          <a:noFill/>
        </p:spPr>
      </p:pic>
      <p:pic>
        <p:nvPicPr>
          <p:cNvPr id="37910" name="Picture 22" descr="https://avatars.mds.yandex.net/get-pdb/1935703/eca8371c-dd4a-47f5-85a8-f017890007df/s1200?webp=false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8100392" y="0"/>
            <a:ext cx="827584" cy="1103446"/>
          </a:xfrm>
          <a:prstGeom prst="rect">
            <a:avLst/>
          </a:prstGeom>
          <a:noFill/>
        </p:spPr>
      </p:pic>
      <p:pic>
        <p:nvPicPr>
          <p:cNvPr id="37912" name="Picture 24" descr="https://ds04.infourok.ru/uploads/ex/02eb/000c7282-274969f8/1/img11.jpg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8316416" y="2127101"/>
            <a:ext cx="827584" cy="1103446"/>
          </a:xfrm>
          <a:prstGeom prst="rect">
            <a:avLst/>
          </a:prstGeom>
          <a:noFill/>
        </p:spPr>
      </p:pic>
      <p:pic>
        <p:nvPicPr>
          <p:cNvPr id="37914" name="Picture 26" descr="https://fsd.multiurok.ru/html/2017/04/03/s_58e24e889b7ec/604347_7.png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323528" y="0"/>
            <a:ext cx="696590" cy="98574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441 0.08095 L -0.01441 0.4482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8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2.25717E-6 L -0.40642 0.4246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378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3" y="21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2.67345E-6 L -0.56701 0.43015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379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4" y="21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063 0.0754 L 0.32413 0.2012 " pathEditMode="relative" ptsTypes="AA">
                                      <p:cBhvr>
                                        <p:cTn id="18" dur="2000" fill="hold"/>
                                        <p:tgtEl>
                                          <p:spTgt spid="379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22 0.08627 L -0.13264 0.42183 " pathEditMode="relative" ptsTypes="AA">
                                      <p:cBhvr>
                                        <p:cTn id="22" dur="2000" fill="hold"/>
                                        <p:tgtEl>
                                          <p:spTgt spid="378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254 0.06776 L 0.2158 0.1938 " pathEditMode="relative" ptsTypes="AA">
                                      <p:cBhvr>
                                        <p:cTn id="2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392 0.07031 L 0.4533 0.19635 " pathEditMode="relative" ptsTypes="AA">
                                      <p:cBhvr>
                                        <p:cTn id="30" dur="2000" fill="hold"/>
                                        <p:tgtEl>
                                          <p:spTgt spid="378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993 0.07378 L 0.2368 0.18918 " pathEditMode="relative" ptsTypes="AA">
                                      <p:cBhvr>
                                        <p:cTn id="3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6302 -0.07331 L -0.55122 -0.19912 " pathEditMode="relative" ptsTypes="AA">
                                      <p:cBhvr>
                                        <p:cTn id="3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3.50601E-6 L -0.09045 0.00532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379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5" y="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6024 -0.11332 L -0.40677 -0.20768 " pathEditMode="relative" ptsTypes="AA">
                                      <p:cBhvr>
                                        <p:cTn id="4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Объект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57410" y="1916832"/>
            <a:ext cx="8415736" cy="45024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6722" y="5190565"/>
            <a:ext cx="9144000" cy="166743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831640" y="-4315"/>
            <a:ext cx="2203579" cy="2209179"/>
          </a:xfrm>
          <a:prstGeom prst="rect">
            <a:avLst/>
          </a:prstGeom>
        </p:spPr>
      </p:pic>
      <p:pic>
        <p:nvPicPr>
          <p:cNvPr id="5" name="01951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7"/>
              </p:ext>
            </p:extLst>
          </p:nvPr>
        </p:nvPicPr>
        <p:blipFill>
          <a:blip r:embed="rId8" cstate="print"/>
          <a:stretch>
            <a:fillRect/>
          </a:stretch>
        </p:blipFill>
        <p:spPr>
          <a:xfrm>
            <a:off x="8210550" y="5949280"/>
            <a:ext cx="609600" cy="6096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27584" y="44624"/>
            <a:ext cx="2016224" cy="187220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35896" y="764704"/>
            <a:ext cx="1395847" cy="129614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796136" y="44624"/>
            <a:ext cx="1580686" cy="146778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07268" y="1512404"/>
            <a:ext cx="2789295" cy="2510366"/>
          </a:xfrm>
          <a:prstGeom prst="rect">
            <a:avLst/>
          </a:prstGeom>
        </p:spPr>
      </p:pic>
      <p:pic>
        <p:nvPicPr>
          <p:cNvPr id="10" name="Звук поезда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11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083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70838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lexandr\Desktop\Переделки 1сент 2020Люда\Новое к презентации урока\fbbd52839b29c7e0df3c0f559a55dee2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771800" y="1412776"/>
            <a:ext cx="2304256" cy="58477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/>
              <a:t>Станция</a:t>
            </a:r>
            <a:endParaRPr lang="ru-RU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lexandr\Desktop\Переделки 1сент 2020Люда\Новое к презентации урока\bb7629504d61396bce5e1daf8b32f10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0"/>
            <a:ext cx="4968552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5292080" y="0"/>
            <a:ext cx="3851920" cy="68580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5436096" y="476672"/>
            <a:ext cx="3456384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FontTx/>
              <a:buChar char="-"/>
            </a:pPr>
            <a:r>
              <a:rPr lang="ru-RU" sz="2800" b="1" dirty="0" smtClean="0"/>
              <a:t>Здравствуйте, ребята! Приветствую Вас в Стране Знаний! Чтобы стать жителями Страны Знаний, нужно научиться читать, писать, много трудиться.</a:t>
            </a:r>
          </a:p>
          <a:p>
            <a:pPr algn="just"/>
            <a:r>
              <a:rPr lang="ru-RU" sz="2800" b="1" dirty="0" smtClean="0"/>
              <a:t>Предлагаю вам совершить путешествие по сказкам.</a:t>
            </a:r>
            <a:endParaRPr lang="ru-RU" sz="2800" b="1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 descr="https://avatars.mds.yandex.net/get-pdb/2995913/f4a79793-05cd-4a14-88a6-a59c1350f629/ori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19684" y="0"/>
            <a:ext cx="9263684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070966" y="3284984"/>
            <a:ext cx="500207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УГАДАЙ СКАЗКУ</a:t>
            </a:r>
            <a:endParaRPr lang="ru-RU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2">
                  <a:lumMod val="75000"/>
                </a:schemeClr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403648" y="980728"/>
            <a:ext cx="6480720" cy="452431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chemeClr val="accent3">
                    <a:lumMod val="50000"/>
                  </a:schemeClr>
                </a:solidFill>
              </a:rPr>
              <a:t>Сказки просят:</a:t>
            </a:r>
          </a:p>
          <a:p>
            <a:r>
              <a:rPr lang="ru-RU" sz="3600" b="1" dirty="0" smtClean="0">
                <a:solidFill>
                  <a:schemeClr val="accent3">
                    <a:lumMod val="50000"/>
                  </a:schemeClr>
                </a:solidFill>
              </a:rPr>
              <a:t>-А сейчас вы, друзья, узнайте нас!</a:t>
            </a:r>
          </a:p>
          <a:p>
            <a:endParaRPr lang="ru-RU" sz="3600" b="1" dirty="0" smtClean="0">
              <a:solidFill>
                <a:schemeClr val="accent3">
                  <a:lumMod val="50000"/>
                </a:schemeClr>
              </a:solidFill>
            </a:endParaRPr>
          </a:p>
          <a:p>
            <a:r>
              <a:rPr lang="ru-RU" sz="3600" b="1" dirty="0" smtClean="0">
                <a:solidFill>
                  <a:schemeClr val="accent3">
                    <a:lumMod val="50000"/>
                  </a:schemeClr>
                </a:solidFill>
              </a:rPr>
              <a:t>А дорога далека – </a:t>
            </a:r>
            <a:r>
              <a:rPr lang="ru-RU" sz="3600" b="1" dirty="0" err="1" smtClean="0">
                <a:solidFill>
                  <a:schemeClr val="accent3">
                    <a:lumMod val="50000"/>
                  </a:schemeClr>
                </a:solidFill>
              </a:rPr>
              <a:t>далека</a:t>
            </a:r>
            <a:r>
              <a:rPr lang="ru-RU" sz="3600" b="1" dirty="0" smtClean="0">
                <a:solidFill>
                  <a:schemeClr val="accent3">
                    <a:lumMod val="50000"/>
                  </a:schemeClr>
                </a:solidFill>
              </a:rPr>
              <a:t>, </a:t>
            </a:r>
          </a:p>
          <a:p>
            <a:r>
              <a:rPr lang="ru-RU" sz="3600" b="1" dirty="0" smtClean="0">
                <a:solidFill>
                  <a:schemeClr val="accent3">
                    <a:lumMod val="50000"/>
                  </a:schemeClr>
                </a:solidFill>
              </a:rPr>
              <a:t>А корзина – нелегка</a:t>
            </a:r>
          </a:p>
          <a:p>
            <a:r>
              <a:rPr lang="ru-RU" sz="3600" b="1" dirty="0" smtClean="0">
                <a:solidFill>
                  <a:schemeClr val="accent3">
                    <a:lumMod val="50000"/>
                  </a:schemeClr>
                </a:solidFill>
              </a:rPr>
              <a:t>Сесть бы на пенёк,</a:t>
            </a:r>
          </a:p>
          <a:p>
            <a:r>
              <a:rPr lang="ru-RU" sz="3600" b="1" dirty="0" smtClean="0">
                <a:solidFill>
                  <a:schemeClr val="accent3">
                    <a:lumMod val="50000"/>
                  </a:schemeClr>
                </a:solidFill>
              </a:rPr>
              <a:t>Съесть бы пирожок…</a:t>
            </a:r>
            <a:endParaRPr lang="ru-RU" sz="36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4" name="Picture 2" descr="C:\Users\Alexandr\Desktop\6-5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188640"/>
            <a:ext cx="6912768" cy="6408439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331640" y="5805264"/>
            <a:ext cx="3816424" cy="646331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Маша и Медведь</a:t>
            </a:r>
            <a:endParaRPr lang="ru-RU" sz="3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051720" y="1556792"/>
            <a:ext cx="5544616" cy="2308324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chemeClr val="tx1"/>
                </a:solidFill>
              </a:rPr>
              <a:t>Ах ты Петя – простота,</a:t>
            </a:r>
          </a:p>
          <a:p>
            <a:r>
              <a:rPr lang="ru-RU" sz="3600" b="1" dirty="0" smtClean="0">
                <a:solidFill>
                  <a:schemeClr val="tx1"/>
                </a:solidFill>
              </a:rPr>
              <a:t>Сплоховал немножко:</a:t>
            </a:r>
          </a:p>
          <a:p>
            <a:r>
              <a:rPr lang="ru-RU" sz="3600" b="1" dirty="0" smtClean="0">
                <a:solidFill>
                  <a:schemeClr val="tx1"/>
                </a:solidFill>
              </a:rPr>
              <a:t>Не послушался Кота,</a:t>
            </a:r>
          </a:p>
          <a:p>
            <a:r>
              <a:rPr lang="ru-RU" sz="3600" b="1" dirty="0" smtClean="0">
                <a:solidFill>
                  <a:schemeClr val="tx1"/>
                </a:solidFill>
              </a:rPr>
              <a:t>Выглянул в окошко…</a:t>
            </a:r>
            <a:endParaRPr lang="ru-RU" sz="3600" b="1" dirty="0">
              <a:solidFill>
                <a:schemeClr val="tx1"/>
              </a:solidFill>
            </a:endParaRPr>
          </a:p>
        </p:txBody>
      </p:sp>
      <p:pic>
        <p:nvPicPr>
          <p:cNvPr id="4" name="Picture 2" descr="C:\Users\Alexandr\Desktop\Petushok-zolotoj-grebeshok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4211960" y="6165304"/>
            <a:ext cx="3096344" cy="646331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Лиса и Петух</a:t>
            </a:r>
            <a:endParaRPr lang="ru-RU" sz="3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907704" y="1628800"/>
            <a:ext cx="5472608" cy="2308324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3600" b="1" dirty="0" smtClean="0"/>
              <a:t>Красна девица грустна:</a:t>
            </a:r>
          </a:p>
          <a:p>
            <a:r>
              <a:rPr lang="ru-RU" sz="3600" b="1" dirty="0" smtClean="0"/>
              <a:t>ей не нравится весна,</a:t>
            </a:r>
          </a:p>
          <a:p>
            <a:r>
              <a:rPr lang="ru-RU" sz="3600" b="1" dirty="0" smtClean="0"/>
              <a:t>ей на солнце тяжко!</a:t>
            </a:r>
          </a:p>
          <a:p>
            <a:r>
              <a:rPr lang="ru-RU" sz="3600" b="1" dirty="0" smtClean="0"/>
              <a:t>Слёзы льёт бедняжка!..</a:t>
            </a:r>
            <a:endParaRPr lang="ru-RU" sz="3600" b="1" dirty="0"/>
          </a:p>
        </p:txBody>
      </p:sp>
      <p:pic>
        <p:nvPicPr>
          <p:cNvPr id="4" name="Picture 2" descr="C:\Users\Alexandr\Desktop\e9cb3c01a544c99e0259bffd6b0a9de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0"/>
            <a:ext cx="6192688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843808" y="6237312"/>
            <a:ext cx="3816424" cy="64633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600" b="1" dirty="0" smtClean="0"/>
              <a:t>Снегурочка</a:t>
            </a:r>
            <a:endParaRPr lang="ru-RU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Объект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55576" y="1988840"/>
            <a:ext cx="7916531" cy="473136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0" y="0"/>
            <a:ext cx="91440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В этом году наша страна отмечает </a:t>
            </a:r>
          </a:p>
          <a:p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75-летие Великой победы над немецко-фашистскими захватчиками. </a:t>
            </a:r>
            <a:endParaRPr lang="ru-RU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619672" y="1772816"/>
            <a:ext cx="5184576" cy="2062103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Нет ни речки, ни пруда –</a:t>
            </a: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Где воды напиться?</a:t>
            </a: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Очень вкусная вода</a:t>
            </a: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В ямке от копытца!..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C:\Users\Alexandr\Desktop\img_56cae28e21c9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0" y="6237312"/>
            <a:ext cx="9144000" cy="646331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Сестрица </a:t>
            </a:r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Алёнушка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и братец Иванушка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123728" y="1484784"/>
            <a:ext cx="5040560" cy="2308324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Колотил да колотил</a:t>
            </a:r>
          </a:p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По тарелке носом –</a:t>
            </a:r>
          </a:p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Ничего не проглотил</a:t>
            </a:r>
          </a:p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И остался с носом…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C:\Users\Alexandr\Desktop\f6a821ca8b3e41e2a3dd1bb6f8a893bd--book-illustrations-illustration-ar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0"/>
            <a:ext cx="756084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0" y="6165304"/>
            <a:ext cx="3923928" cy="646331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Лиса и журавль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547664" y="1916832"/>
            <a:ext cx="5616624" cy="1200329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Не лежалось на окошке,</a:t>
            </a:r>
          </a:p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Покатился по дорожке…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C:\Users\Alexandr\Desktop\s12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32656"/>
            <a:ext cx="9144000" cy="6264696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8244408" y="836712"/>
            <a:ext cx="648072" cy="452431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К</a:t>
            </a:r>
          </a:p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О</a:t>
            </a:r>
          </a:p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Л</a:t>
            </a:r>
          </a:p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О</a:t>
            </a:r>
          </a:p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Б</a:t>
            </a:r>
          </a:p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О</a:t>
            </a:r>
          </a:p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К</a:t>
            </a:r>
          </a:p>
          <a:p>
            <a:pPr algn="ctr"/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051720" y="2132856"/>
            <a:ext cx="5760640" cy="1200329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Отворили дверь козлята</a:t>
            </a:r>
          </a:p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и… пропали все куда – то!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C:\Users\Alexandr\Desktop\ce34428d289e8483df979f6044fa352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260648"/>
            <a:ext cx="9144000" cy="6300172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115616" y="6165304"/>
            <a:ext cx="6768752" cy="64633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Волк и семеро козлят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AutoShape 2" descr="C:\Users\Alexandr\Desktop\%D0%BA%D0%BE%D0%BB%D0%BE%D0%B1%D0%BE%D0%BA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268" name="AutoShape 4" descr="C:\Users\Alexandr\Desktop\%D0%BA%D0%BE%D0%BB%D0%BE%D0%B1%D0%BE%D0%BA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270" name="AutoShape 6" descr="C:\Users\Alexandr\Desktop\%D0%BA%D0%BE%D0%BB%D0%BE%D0%B1%D0%BE%D0%BA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1979712" y="1556792"/>
            <a:ext cx="5976664" cy="120032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По тропе, шагая бодро,</a:t>
            </a:r>
          </a:p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Сами воду тащат вёдра!..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7" descr="C:\Users\Alexandr\Desktop\s1200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2051720" y="6093296"/>
            <a:ext cx="7092280" cy="646331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По щучьему велению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475656" y="1844824"/>
            <a:ext cx="5616624" cy="2308324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Муха дом себе нашла.</a:t>
            </a:r>
          </a:p>
          <a:p>
            <a:r>
              <a:rPr lang="ru-RU" sz="3600" b="1" dirty="0" smtClean="0"/>
              <a:t>Муха добрая была:</a:t>
            </a:r>
          </a:p>
          <a:p>
            <a:r>
              <a:rPr lang="ru-RU" sz="3600" b="1" dirty="0" smtClean="0"/>
              <a:t>в доме том в конце концов</a:t>
            </a:r>
          </a:p>
          <a:p>
            <a:r>
              <a:rPr lang="ru-RU" sz="3600" b="1" dirty="0" smtClean="0"/>
              <a:t>стало множество жильцов!</a:t>
            </a:r>
            <a:endParaRPr lang="ru-RU" sz="3600" b="1" dirty="0"/>
          </a:p>
        </p:txBody>
      </p:sp>
      <p:pic>
        <p:nvPicPr>
          <p:cNvPr id="4" name="Picture 2" descr="C:\Users\Alexandr\Desktop\45827.97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0"/>
            <a:ext cx="5976664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7812360" y="836712"/>
            <a:ext cx="1080120" cy="397031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Т</a:t>
            </a:r>
          </a:p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Е</a:t>
            </a:r>
            <a:br>
              <a:rPr lang="ru-RU" sz="3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Р</a:t>
            </a:r>
            <a:br>
              <a:rPr lang="ru-RU" sz="3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Е</a:t>
            </a:r>
            <a:br>
              <a:rPr lang="ru-RU" sz="3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М</a:t>
            </a:r>
            <a:br>
              <a:rPr lang="ru-RU" sz="3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О</a:t>
            </a:r>
            <a:br>
              <a:rPr lang="ru-RU" sz="3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К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Объект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57410" y="1916832"/>
            <a:ext cx="8415736" cy="45024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6722" y="5190565"/>
            <a:ext cx="9144000" cy="166743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831640" y="-4315"/>
            <a:ext cx="2203579" cy="2209179"/>
          </a:xfrm>
          <a:prstGeom prst="rect">
            <a:avLst/>
          </a:prstGeom>
        </p:spPr>
      </p:pic>
      <p:pic>
        <p:nvPicPr>
          <p:cNvPr id="5" name="01951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7"/>
              </p:ext>
            </p:extLst>
          </p:nvPr>
        </p:nvPicPr>
        <p:blipFill>
          <a:blip r:embed="rId8" cstate="print"/>
          <a:stretch>
            <a:fillRect/>
          </a:stretch>
        </p:blipFill>
        <p:spPr>
          <a:xfrm>
            <a:off x="8210550" y="5949280"/>
            <a:ext cx="609600" cy="6096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27584" y="44624"/>
            <a:ext cx="2016224" cy="187220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35896" y="764704"/>
            <a:ext cx="1395847" cy="129614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796136" y="44624"/>
            <a:ext cx="1580686" cy="146778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07268" y="1512404"/>
            <a:ext cx="2789295" cy="2510366"/>
          </a:xfrm>
          <a:prstGeom prst="rect">
            <a:avLst/>
          </a:prstGeom>
        </p:spPr>
      </p:pic>
      <p:pic>
        <p:nvPicPr>
          <p:cNvPr id="10" name="Звук поезда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11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083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70838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 descr=" 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6098" name="Picture 18" descr="https://cdn1.zp.ru/job/attaches/2019/04/a3/39/a33924b5ab97066b5822b4417b21d067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188640"/>
            <a:ext cx="4700464" cy="4324427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707096" y="3244334"/>
            <a:ext cx="772980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Станция «Праздничная» </a:t>
            </a:r>
            <a:endParaRPr lang="ru-RU" sz="54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 descr=" 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"/>
            <a:ext cx="7992888" cy="6858000"/>
          </a:xfrm>
          <a:prstGeom prst="rect">
            <a:avLst/>
          </a:prstGeom>
          <a:noFill/>
        </p:spPr>
      </p:pic>
      <p:pic>
        <p:nvPicPr>
          <p:cNvPr id="43012" name="Picture 4" descr="https://toplogos.ru/images/logo-sok-ya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9992" y="2924944"/>
            <a:ext cx="587555" cy="551980"/>
          </a:xfrm>
          <a:prstGeom prst="rect">
            <a:avLst/>
          </a:prstGeom>
          <a:noFill/>
        </p:spPr>
      </p:pic>
      <p:pic>
        <p:nvPicPr>
          <p:cNvPr id="5" name="Picture 4" descr="https://toplogos.ru/images/logo-sok-ya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59832" y="2348880"/>
            <a:ext cx="587555" cy="551980"/>
          </a:xfrm>
          <a:prstGeom prst="rect">
            <a:avLst/>
          </a:prstGeom>
          <a:noFill/>
        </p:spPr>
      </p:pic>
      <p:pic>
        <p:nvPicPr>
          <p:cNvPr id="6" name="Picture 4" descr="https://toplogos.ru/images/logo-sok-ya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1556792"/>
            <a:ext cx="587555" cy="551980"/>
          </a:xfrm>
          <a:prstGeom prst="rect">
            <a:avLst/>
          </a:prstGeom>
          <a:noFill/>
        </p:spPr>
      </p:pic>
      <p:pic>
        <p:nvPicPr>
          <p:cNvPr id="7" name="Picture 4" descr="https://toplogos.ru/images/logo-sok-ya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40152" y="2348880"/>
            <a:ext cx="587555" cy="551980"/>
          </a:xfrm>
          <a:prstGeom prst="rect">
            <a:avLst/>
          </a:prstGeom>
          <a:noFill/>
        </p:spPr>
      </p:pic>
      <p:pic>
        <p:nvPicPr>
          <p:cNvPr id="8" name="Picture 4" descr="https://toplogos.ru/images/logo-sok-ya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59832" y="3717032"/>
            <a:ext cx="587555" cy="551980"/>
          </a:xfrm>
          <a:prstGeom prst="rect">
            <a:avLst/>
          </a:prstGeom>
          <a:noFill/>
        </p:spPr>
      </p:pic>
      <p:pic>
        <p:nvPicPr>
          <p:cNvPr id="9" name="Picture 4" descr="https://toplogos.ru/images/logo-sok-ya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12160" y="3645024"/>
            <a:ext cx="587555" cy="551980"/>
          </a:xfrm>
          <a:prstGeom prst="rect">
            <a:avLst/>
          </a:prstGeom>
          <a:noFill/>
        </p:spPr>
      </p:pic>
      <p:pic>
        <p:nvPicPr>
          <p:cNvPr id="10" name="Picture 4" descr="https://toplogos.ru/images/logo-sok-ya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4437112"/>
            <a:ext cx="587555" cy="551980"/>
          </a:xfrm>
          <a:prstGeom prst="rect">
            <a:avLst/>
          </a:prstGeom>
          <a:noFill/>
        </p:spPr>
      </p:pic>
      <p:sp>
        <p:nvSpPr>
          <p:cNvPr id="11" name="Овал 10"/>
          <p:cNvSpPr/>
          <p:nvPr/>
        </p:nvSpPr>
        <p:spPr>
          <a:xfrm>
            <a:off x="2699792" y="1484784"/>
            <a:ext cx="4248472" cy="3672408"/>
          </a:xfrm>
          <a:prstGeom prst="ellips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3491880" y="2492896"/>
            <a:ext cx="28083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6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МЫ</a:t>
            </a:r>
            <a:endParaRPr lang="ru-RU" sz="9600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https://vk.vkfaces.com/858320/v858320837/1458c8/kZhkgDV8cv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32523" y="0"/>
            <a:ext cx="9276523" cy="6957392"/>
          </a:xfrm>
          <a:prstGeom prst="rect">
            <a:avLst/>
          </a:prstGeom>
          <a:noFill/>
        </p:spPr>
      </p:pic>
      <p:sp>
        <p:nvSpPr>
          <p:cNvPr id="5" name="Овал 4"/>
          <p:cNvSpPr/>
          <p:nvPr/>
        </p:nvSpPr>
        <p:spPr>
          <a:xfrm>
            <a:off x="2843808" y="1988840"/>
            <a:ext cx="3312368" cy="309634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3059832" y="2780928"/>
            <a:ext cx="280831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Семья</a:t>
            </a:r>
            <a:endParaRPr lang="ru-RU" sz="5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Объект 4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27584" y="1556792"/>
            <a:ext cx="7632848" cy="5301208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0" y="0"/>
            <a:ext cx="91440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МБОУ гимназия №8 города Тихорецка </a:t>
            </a:r>
            <a:b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имени четырежды Героя Советского Союза </a:t>
            </a:r>
            <a:b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Георгия Константиновича Жукова</a:t>
            </a:r>
            <a:endParaRPr lang="ru-RU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Объект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57410" y="1916832"/>
            <a:ext cx="8415736" cy="45024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6722" y="5190565"/>
            <a:ext cx="9144000" cy="166743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831640" y="-4315"/>
            <a:ext cx="2203579" cy="2209179"/>
          </a:xfrm>
          <a:prstGeom prst="rect">
            <a:avLst/>
          </a:prstGeom>
        </p:spPr>
      </p:pic>
      <p:pic>
        <p:nvPicPr>
          <p:cNvPr id="5" name="01951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6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8210550" y="5949280"/>
            <a:ext cx="609600" cy="6096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27584" y="44624"/>
            <a:ext cx="2016224" cy="187220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35896" y="764704"/>
            <a:ext cx="1395847" cy="129614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796136" y="44624"/>
            <a:ext cx="1580686" cy="146778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07268" y="1512404"/>
            <a:ext cx="2789295" cy="251036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083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 descr="https://avatars.mds.yandex.net/get-pdb/2143400/00cfa35f-f63a-47df-854c-63f397667625/s1200?webp=fals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0" y="188640"/>
            <a:ext cx="9144000" cy="100811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0" y="260648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ln w="18000">
                  <a:solidFill>
                    <a:schemeClr val="accent6">
                      <a:lumMod val="75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Счастливого пути, по дороге знаний!</a:t>
            </a:r>
            <a:endParaRPr lang="ru-RU" sz="4400" b="1" dirty="0">
              <a:ln w="18000">
                <a:solidFill>
                  <a:schemeClr val="accent6">
                    <a:lumMod val="75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Объект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67744" y="1556792"/>
            <a:ext cx="4219820" cy="4176464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467544" y="404664"/>
            <a:ext cx="7992888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5000" b="1" kern="10" dirty="0" smtClean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0000"/>
                    </a:gs>
                    <a:gs pos="100000">
                      <a:srgbClr val="0070C0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Страна</a:t>
            </a:r>
            <a:endParaRPr lang="ru-RU" sz="15000" b="1" kern="10" dirty="0">
              <a:ln w="9525">
                <a:noFill/>
                <a:round/>
                <a:headEnd/>
                <a:tailEnd/>
              </a:ln>
              <a:gradFill rotWithShape="1">
                <a:gsLst>
                  <a:gs pos="0">
                    <a:srgbClr val="FF0000"/>
                  </a:gs>
                  <a:gs pos="100000">
                    <a:srgbClr val="0070C0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C0C0C0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115617" y="4725144"/>
            <a:ext cx="6768752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5000" b="1" kern="10" dirty="0" smtClean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0000"/>
                    </a:gs>
                    <a:gs pos="100000">
                      <a:srgbClr val="0070C0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знаний</a:t>
            </a:r>
            <a:endParaRPr lang="ru-RU" sz="15000" b="1" kern="10" dirty="0">
              <a:ln w="9525">
                <a:noFill/>
                <a:round/>
                <a:headEnd/>
                <a:tailEnd/>
              </a:ln>
              <a:gradFill rotWithShape="1">
                <a:gsLst>
                  <a:gs pos="0">
                    <a:srgbClr val="FF0000"/>
                  </a:gs>
                  <a:gs pos="100000">
                    <a:srgbClr val="0070C0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C0C0C0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Объект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57410" y="1916832"/>
            <a:ext cx="8415736" cy="45024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6722" y="5190565"/>
            <a:ext cx="9144000" cy="166743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831640" y="-4315"/>
            <a:ext cx="2203579" cy="2209179"/>
          </a:xfrm>
          <a:prstGeom prst="rect">
            <a:avLst/>
          </a:prstGeom>
        </p:spPr>
      </p:pic>
      <p:pic>
        <p:nvPicPr>
          <p:cNvPr id="5" name="01951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7"/>
              </p:ext>
            </p:extLst>
          </p:nvPr>
        </p:nvPicPr>
        <p:blipFill>
          <a:blip r:embed="rId8" cstate="print"/>
          <a:stretch>
            <a:fillRect/>
          </a:stretch>
        </p:blipFill>
        <p:spPr>
          <a:xfrm>
            <a:off x="8210550" y="5949280"/>
            <a:ext cx="609600" cy="6096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27584" y="44624"/>
            <a:ext cx="2016224" cy="187220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35896" y="764704"/>
            <a:ext cx="1395847" cy="129614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796136" y="44624"/>
            <a:ext cx="1580686" cy="146778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07268" y="1512404"/>
            <a:ext cx="2789295" cy="2510366"/>
          </a:xfrm>
          <a:prstGeom prst="rect">
            <a:avLst/>
          </a:prstGeom>
        </p:spPr>
      </p:pic>
      <p:pic>
        <p:nvPicPr>
          <p:cNvPr id="10" name="Звук поезда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11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083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70838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avatars.mds.yandex.net/get-zen_doc/98165/pub_5d614226e6cb9b00ade05a1a_5d6144a8ec575b00ad6dce51/scale_12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0" y="0"/>
            <a:ext cx="3059832" cy="126876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Станция  </a:t>
            </a:r>
          </a:p>
          <a:p>
            <a:pPr algn="ctr"/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</a:rPr>
              <a:t>Порядка</a:t>
            </a:r>
            <a:endParaRPr lang="ru-RU" sz="3200" b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4" name="Из кинофильма Мэри Поппинс - Леди Совершенство (mp3cut.net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460432" y="6381328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913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Alexandr\Desktop\Переделки 1сент 2020Люда\Новое к презентации урока\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0"/>
            <a:ext cx="6858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avatars.mds.yandex.net/get-pdb/1664921/8b9da1dd-48ad-4cfd-a4ec-cbf560065b17/s1200?webp=fals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264696"/>
          </a:xfrm>
          <a:prstGeom prst="rect">
            <a:avLst/>
          </a:prstGeom>
          <a:noFill/>
        </p:spPr>
      </p:pic>
      <p:sp>
        <p:nvSpPr>
          <p:cNvPr id="4" name="Овал 3"/>
          <p:cNvSpPr/>
          <p:nvPr/>
        </p:nvSpPr>
        <p:spPr>
          <a:xfrm>
            <a:off x="3203848" y="4770437"/>
            <a:ext cx="5400675" cy="2087563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/>
              <a:t>СПАСИБО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899592" y="3140968"/>
            <a:ext cx="6768752" cy="1323439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 smtClean="0"/>
              <a:t>Растает даже ледяная глыба от слова теплого</a:t>
            </a:r>
            <a:endParaRPr lang="ru-RU" sz="40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187624" y="1340768"/>
            <a:ext cx="626469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</a:rPr>
              <a:t>Игра </a:t>
            </a:r>
          </a:p>
          <a:p>
            <a:pPr algn="ctr"/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</a:rPr>
              <a:t>«Доскажи словечко»</a:t>
            </a:r>
            <a:endParaRPr lang="ru-RU" sz="4000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429</TotalTime>
  <Words>369</Words>
  <Application>Microsoft Office PowerPoint</Application>
  <PresentationFormat>Экран (4:3)</PresentationFormat>
  <Paragraphs>101</Paragraphs>
  <Slides>41</Slides>
  <Notes>0</Notes>
  <HiddenSlides>0</HiddenSlides>
  <MMClips>13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41</vt:i4>
      </vt:variant>
    </vt:vector>
  </HeadingPairs>
  <TitlesOfParts>
    <vt:vector size="42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Alexandr</dc:creator>
  <cp:lastModifiedBy>Alexandr</cp:lastModifiedBy>
  <cp:revision>50</cp:revision>
  <dcterms:created xsi:type="dcterms:W3CDTF">2020-06-10T14:44:53Z</dcterms:created>
  <dcterms:modified xsi:type="dcterms:W3CDTF">2020-08-31T22:15:36Z</dcterms:modified>
</cp:coreProperties>
</file>