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7" r:id="rId4"/>
    <p:sldId id="258" r:id="rId5"/>
    <p:sldId id="259" r:id="rId6"/>
    <p:sldId id="273" r:id="rId7"/>
    <p:sldId id="270" r:id="rId8"/>
    <p:sldId id="260" r:id="rId9"/>
    <p:sldId id="274" r:id="rId10"/>
    <p:sldId id="261" r:id="rId11"/>
    <p:sldId id="275" r:id="rId12"/>
    <p:sldId id="276" r:id="rId13"/>
    <p:sldId id="262" r:id="rId14"/>
    <p:sldId id="263" r:id="rId15"/>
    <p:sldId id="277" r:id="rId16"/>
    <p:sldId id="264" r:id="rId17"/>
    <p:sldId id="278" r:id="rId18"/>
    <p:sldId id="269" r:id="rId19"/>
    <p:sldId id="279" r:id="rId20"/>
    <p:sldId id="281" r:id="rId21"/>
    <p:sldId id="271" r:id="rId22"/>
    <p:sldId id="280" r:id="rId23"/>
    <p:sldId id="267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C0C4"/>
    <a:srgbClr val="1CDA21"/>
    <a:srgbClr val="BAF6BB"/>
    <a:srgbClr val="ECEC18"/>
    <a:srgbClr val="E0ED9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CEC18"/>
            </a:gs>
            <a:gs pos="50000">
              <a:srgbClr val="1CDA21"/>
            </a:gs>
            <a:gs pos="100000">
              <a:srgbClr val="2EC0C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sun9-47.userapi.com/c847221/v847221852/174496/0mUQfSZQe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629328"/>
            <a:ext cx="6912768" cy="5391959"/>
          </a:xfrm>
          <a:prstGeom prst="rect">
            <a:avLst/>
          </a:prstGeom>
          <a:noFill/>
        </p:spPr>
      </p:pic>
      <p:pic>
        <p:nvPicPr>
          <p:cNvPr id="102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580112" y="548681"/>
            <a:ext cx="3384376" cy="525658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Переместите 2 спички так, чтобы получилось 7 квадратов.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764704"/>
            <a:ext cx="4824536" cy="42484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Golovolomki-so-spichkami-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460851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olovolomki-so-spichkami-1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12776"/>
            <a:ext cx="439248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3059832" y="1556792"/>
            <a:ext cx="0" cy="2016224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51720" y="2564904"/>
            <a:ext cx="2016224" cy="0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4211960" y="1412776"/>
            <a:ext cx="2088232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16632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Переместите  одну спичку так, чтобы получилось верное равенство.</a:t>
            </a:r>
            <a:endParaRPr lang="ru-RU" dirty="0"/>
          </a:p>
        </p:txBody>
      </p:sp>
      <p:pic>
        <p:nvPicPr>
          <p:cNvPr id="4" name="Содержимое 3" descr="http://zanimatika.onlymeb.ru/wp-content/uploads/sites/3/2020/05/005-6x1355.jpg"/>
          <p:cNvPicPr>
            <a:picLocks noGrp="1"/>
          </p:cNvPicPr>
          <p:nvPr>
            <p:ph idx="1"/>
          </p:nvPr>
        </p:nvPicPr>
        <p:blipFill>
          <a:blip r:embed="rId2" cstate="print"/>
          <a:srcRect t="21652" b="30769"/>
          <a:stretch>
            <a:fillRect/>
          </a:stretch>
        </p:blipFill>
        <p:spPr bwMode="auto">
          <a:xfrm>
            <a:off x="683568" y="2492896"/>
            <a:ext cx="792088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3946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376263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212976"/>
            <a:ext cx="6400800" cy="24258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zanimatika.onlymeb.ru/wp-content/uploads/sites/3/2020/05/005-6x1355.jpg"/>
          <p:cNvPicPr/>
          <p:nvPr/>
        </p:nvPicPr>
        <p:blipFill>
          <a:blip r:embed="rId2" cstate="print"/>
          <a:srcRect t="21652" b="30769"/>
          <a:stretch>
            <a:fillRect/>
          </a:stretch>
        </p:blipFill>
        <p:spPr bwMode="auto">
          <a:xfrm>
            <a:off x="611560" y="3284984"/>
            <a:ext cx="82089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300192" y="4941168"/>
            <a:ext cx="0" cy="864096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87624" y="4869160"/>
            <a:ext cx="1440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32656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58417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Переместите  одну спичку так, чтобы получилось верное равенство.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31640" y="2996952"/>
            <a:ext cx="6400800" cy="2880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zanimatika.onlymeb.ru/wp-content/uploads/sites/3/2020/03/28-233967-768x432.jpg"/>
          <p:cNvPicPr/>
          <p:nvPr/>
        </p:nvPicPr>
        <p:blipFill>
          <a:blip r:embed="rId2" cstate="print"/>
          <a:srcRect t="23932" b="28775"/>
          <a:stretch>
            <a:fillRect/>
          </a:stretch>
        </p:blipFill>
        <p:spPr bwMode="auto">
          <a:xfrm>
            <a:off x="755576" y="3284984"/>
            <a:ext cx="79928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zanimatika.onlymeb.ru/wp-content/uploads/sites/3/2020/03/28-233967-768x432.jpg"/>
          <p:cNvPicPr/>
          <p:nvPr/>
        </p:nvPicPr>
        <p:blipFill>
          <a:blip r:embed="rId2" cstate="print"/>
          <a:srcRect t="23932" b="28775"/>
          <a:stretch>
            <a:fillRect/>
          </a:stretch>
        </p:blipFill>
        <p:spPr bwMode="auto">
          <a:xfrm>
            <a:off x="907976" y="3437384"/>
            <a:ext cx="79928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63946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zanimatika.onlymeb.ru/wp-content/uploads/sites/3/2020/03/28-233967-768x432.jpg"/>
          <p:cNvPicPr/>
          <p:nvPr/>
        </p:nvPicPr>
        <p:blipFill>
          <a:blip r:embed="rId2" cstate="print"/>
          <a:srcRect t="23932" b="28775"/>
          <a:stretch>
            <a:fillRect/>
          </a:stretch>
        </p:blipFill>
        <p:spPr bwMode="auto">
          <a:xfrm>
            <a:off x="827584" y="2204864"/>
            <a:ext cx="79928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932040" y="3501008"/>
            <a:ext cx="0" cy="792088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7812360" y="2564904"/>
            <a:ext cx="64807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332656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94421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Переместите  одну спичку так, чтобы получилось верное равенство.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55576" y="2708920"/>
            <a:ext cx="7560840" cy="29298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avatars.mds.yandex.net/get-zen_doc/235990/pub_5ad0ad6abce67e1d48103b78_5ad0b06c48c85ec068ee8995/scale_1200"/>
          <p:cNvPicPr/>
          <p:nvPr/>
        </p:nvPicPr>
        <p:blipFill>
          <a:blip r:embed="rId2" cstate="print"/>
          <a:srcRect l="1818" t="42949" r="909" b="25855"/>
          <a:stretch>
            <a:fillRect/>
          </a:stretch>
        </p:blipFill>
        <p:spPr bwMode="auto">
          <a:xfrm>
            <a:off x="683568" y="3429000"/>
            <a:ext cx="77048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zen_doc/235990/pub_5ad0ad6abce67e1d48103b78_5ad0b06c48c85ec068ee8995/scale_1200"/>
          <p:cNvPicPr/>
          <p:nvPr/>
        </p:nvPicPr>
        <p:blipFill>
          <a:blip r:embed="rId2" cstate="print"/>
          <a:srcRect l="1818" t="42949" r="909" b="25855"/>
          <a:stretch>
            <a:fillRect/>
          </a:stretch>
        </p:blipFill>
        <p:spPr bwMode="auto">
          <a:xfrm>
            <a:off x="899592" y="2132856"/>
            <a:ext cx="770485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39952" y="3140968"/>
            <a:ext cx="50405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139952" y="3212976"/>
            <a:ext cx="0" cy="648072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33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332656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304255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Выложите из спичек число 5008. Переместите две спички так, чтобы получилось наибольшее из возможных чисел.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8497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i.pinimg.com/736x/c4/ed/83/c4ed834b66b1572ce9037616aae807ba.jpg"/>
          <p:cNvPicPr/>
          <p:nvPr/>
        </p:nvPicPr>
        <p:blipFill>
          <a:blip r:embed="rId2" cstate="print"/>
          <a:srcRect t="44231" b="13942"/>
          <a:stretch>
            <a:fillRect/>
          </a:stretch>
        </p:blipFill>
        <p:spPr bwMode="auto">
          <a:xfrm>
            <a:off x="1547664" y="3429000"/>
            <a:ext cx="69127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0"/>
            <a:ext cx="1064030" cy="1064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i.pinimg.com/736x/c4/ed/83/c4ed834b66b1572ce9037616aae807ba.jpg"/>
          <p:cNvPicPr/>
          <p:nvPr/>
        </p:nvPicPr>
        <p:blipFill>
          <a:blip r:embed="rId2" cstate="print"/>
          <a:srcRect t="44231" b="13942"/>
          <a:stretch>
            <a:fillRect/>
          </a:stretch>
        </p:blipFill>
        <p:spPr bwMode="auto">
          <a:xfrm rot="10800000">
            <a:off x="1115616" y="1700808"/>
            <a:ext cx="69127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347864" y="1916832"/>
            <a:ext cx="100811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59832" y="4005064"/>
            <a:ext cx="100811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707904" y="1988840"/>
            <a:ext cx="0" cy="1008112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07904" y="3068960"/>
            <a:ext cx="0" cy="936104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43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200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7848872" cy="4154016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  <a:cs typeface="Aharoni" pitchFamily="2" charset="-79"/>
              </a:rPr>
              <a:t>СПИЧЕЧНЫЙ ТУРНИР</a:t>
            </a:r>
            <a:endParaRPr lang="ru-RU" sz="9600" b="1" i="1" dirty="0">
              <a:solidFill>
                <a:srgbClr val="C00000"/>
              </a:solidFill>
              <a:cs typeface="Aharoni" pitchFamily="2" charset="-79"/>
            </a:endParaRPr>
          </a:p>
        </p:txBody>
      </p:sp>
      <p:pic>
        <p:nvPicPr>
          <p:cNvPr id="102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136904" cy="3240359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C00000"/>
                </a:solidFill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</a:rPr>
            </a:br>
            <a:r>
              <a:rPr lang="ru-RU" sz="6000" b="1" i="1" dirty="0" smtClean="0">
                <a:solidFill>
                  <a:srgbClr val="C00000"/>
                </a:solidFill>
              </a:rPr>
              <a:t/>
            </a:r>
            <a:br>
              <a:rPr lang="ru-RU" sz="6000" b="1" i="1" dirty="0" smtClean="0">
                <a:solidFill>
                  <a:srgbClr val="C00000"/>
                </a:solidFill>
              </a:rPr>
            </a:br>
            <a:r>
              <a:rPr lang="ru-RU" sz="6000" b="1" i="1" dirty="0" smtClean="0">
                <a:solidFill>
                  <a:srgbClr val="C00000"/>
                </a:solidFill>
              </a:rPr>
              <a:t>В МАТЕМАТИКЕ ЕСТЬ СВОЯ КРАСОТА, КАК В ЖИВОПИСИ И В ПОЭЗИИ.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085184"/>
            <a:ext cx="5360640" cy="985664"/>
          </a:xfrm>
        </p:spPr>
        <p:txBody>
          <a:bodyPr>
            <a:normAutofit/>
          </a:bodyPr>
          <a:lstStyle/>
          <a:p>
            <a:pPr algn="r"/>
            <a:r>
              <a:rPr lang="ru-RU" sz="2800" b="1" i="1" dirty="0" smtClean="0">
                <a:solidFill>
                  <a:schemeClr val="tx1"/>
                </a:solidFill>
              </a:rPr>
              <a:t>Василий Жуковский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1945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3946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472113" y="1341438"/>
            <a:ext cx="3671887" cy="446405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Соберите фигуру как на рисунке. Затем переместите 6 спичек так, чтобы образовалась фигура, составленная из 6 одинаковых четырехугольников.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4" name="Рисунок 3" descr="http://v.900igr.net:10/up/datas/134126/014.jpg"/>
          <p:cNvPicPr/>
          <p:nvPr/>
        </p:nvPicPr>
        <p:blipFill>
          <a:blip r:embed="rId2" cstate="print"/>
          <a:srcRect l="9620" t="46795" r="53020" b="12820"/>
          <a:stretch>
            <a:fillRect/>
          </a:stretch>
        </p:blipFill>
        <p:spPr bwMode="auto">
          <a:xfrm>
            <a:off x="467544" y="1340768"/>
            <a:ext cx="43204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32656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v.900igr.net:10/up/datas/134126/014.jpg"/>
          <p:cNvPicPr/>
          <p:nvPr/>
        </p:nvPicPr>
        <p:blipFill>
          <a:blip r:embed="rId2" cstate="print"/>
          <a:srcRect l="52167" t="44221" r="17495" b="10994"/>
          <a:stretch>
            <a:fillRect/>
          </a:stretch>
        </p:blipFill>
        <p:spPr bwMode="auto">
          <a:xfrm>
            <a:off x="2195736" y="980728"/>
            <a:ext cx="460851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71800" y="1268760"/>
            <a:ext cx="144016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980728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27584" y="1003103"/>
            <a:ext cx="79928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математики настолько серьёзен, что полезно не упускать случая сделать его немного занимательным.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4176464"/>
          </a:xfrm>
        </p:spPr>
        <p:txBody>
          <a:bodyPr>
            <a:normAutofit/>
          </a:bodyPr>
          <a:lstStyle/>
          <a:p>
            <a:r>
              <a:rPr lang="ru-RU" sz="9600" b="1" i="1" dirty="0" smtClean="0">
                <a:solidFill>
                  <a:srgbClr val="C00000"/>
                </a:solidFill>
              </a:rPr>
              <a:t>Благодарю…</a:t>
            </a:r>
            <a:endParaRPr lang="ru-RU" sz="9600" b="1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827584" y="241792"/>
            <a:ext cx="79208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В каждой головоломке от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вас потребуется переложить определенное количество спичек так, чтобы задание оказалось выполненным.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После объявления задания, внимательно прочитайте задание, соберите исходную комбинацию, для этого у вас будет образец. А затем выполните задание.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3946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683568" y="153794"/>
            <a:ext cx="74888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Все задания со спичками можно решить только благодаря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логике и внимательности. Старайтесь думать нестандартно, избегая шаблонов и не ища легких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путей. Учтите, что спички могут передвигаться в разном направлении и даже накладываться друг на друга. Но ломать спички нельзя.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4302" y="116632"/>
            <a:ext cx="936104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83568" y="83044"/>
            <a:ext cx="792088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Если команда нашла решение, покажите его организатору турнира. В случае победы огласите ее боевым кличем.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За правильно выполненное задание вы получите подсказку к итоговому заданию.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787208" cy="172819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 рисунке из 15 спичек сложен бык. Он смотрит налево. Переложите 2 спички так, чтобы бык смотрел на право. При этом он должен оставаться веселым и с поднятым хвостом.	</a:t>
            </a:r>
            <a:endParaRPr lang="ru-RU" sz="2800" dirty="0"/>
          </a:p>
        </p:txBody>
      </p:sp>
      <p:pic>
        <p:nvPicPr>
          <p:cNvPr id="4" name="Содержимое 3" descr="http://detivkrasnod-rf.1gb.ru/uploads/posts/2016-11/1479042720_tspox12c3ce.jpg"/>
          <p:cNvPicPr>
            <a:picLocks noGrp="1"/>
          </p:cNvPicPr>
          <p:nvPr>
            <p:ph idx="1"/>
          </p:nvPr>
        </p:nvPicPr>
        <p:blipFill>
          <a:blip r:embed="rId2" cstate="print"/>
          <a:srcRect t="37873" r="48095"/>
          <a:stretch>
            <a:fillRect/>
          </a:stretch>
        </p:blipFill>
        <p:spPr bwMode="auto">
          <a:xfrm>
            <a:off x="2051720" y="2564904"/>
            <a:ext cx="532859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3880" y="116632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134672" cy="1944215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204864"/>
            <a:ext cx="7056784" cy="40324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detivkrasnod-rf.1gb.ru/uploads/posts/2016-11/1478285137_dp5b-6tz0m4.jpg"/>
          <p:cNvPicPr/>
          <p:nvPr/>
        </p:nvPicPr>
        <p:blipFill>
          <a:blip r:embed="rId2" cstate="print"/>
          <a:srcRect t="37722" r="46606"/>
          <a:stretch>
            <a:fillRect/>
          </a:stretch>
        </p:blipFill>
        <p:spPr bwMode="auto">
          <a:xfrm>
            <a:off x="1475656" y="2276872"/>
            <a:ext cx="626469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3419872" y="3501008"/>
            <a:ext cx="936104" cy="576064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3419872" y="4077072"/>
            <a:ext cx="936104" cy="648072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146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260648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23224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Переложите одну спичку так, чтобы равенство стало верным.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3356992"/>
            <a:ext cx="6400800" cy="22818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neposed.net/images/olga/igraya_razvivaemsya/igri_na_razvitie_mishleniya/zadachi-so-spichkami1/zadachhi-so-spichkami51.png"/>
          <p:cNvPicPr/>
          <p:nvPr/>
        </p:nvPicPr>
        <p:blipFill>
          <a:blip r:embed="rId2" cstate="print"/>
          <a:srcRect t="15611" b="56222"/>
          <a:stretch>
            <a:fillRect/>
          </a:stretch>
        </p:blipFill>
        <p:spPr bwMode="auto">
          <a:xfrm>
            <a:off x="1043608" y="3068960"/>
            <a:ext cx="720080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88640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neposed.net/images/olga/igraya_razvivaemsya/igri_na_razvitie_mishleniya/zadachi-so-spichkami1/zadachhi-so-spichkami51.png"/>
          <p:cNvPicPr/>
          <p:nvPr/>
        </p:nvPicPr>
        <p:blipFill>
          <a:blip r:embed="rId2" cstate="print"/>
          <a:srcRect t="15611" b="56222"/>
          <a:stretch>
            <a:fillRect/>
          </a:stretch>
        </p:blipFill>
        <p:spPr bwMode="auto">
          <a:xfrm>
            <a:off x="1115616" y="1988840"/>
            <a:ext cx="727280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4283968" y="3861048"/>
            <a:ext cx="0" cy="864096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084168" y="2708920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C:\Users\Паша\Desktop\ЭМБЛЕМА 20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332656"/>
            <a:ext cx="1280054" cy="1280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223</Words>
  <Application>Microsoft Office PowerPoint</Application>
  <PresentationFormat>Экран (4:3)</PresentationFormat>
  <Paragraphs>21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На рисунке из 15 спичек сложен бык. Он смотрит налево. Переложите 2 спички так, чтобы бык смотрел на право. При этом он должен оставаться веселым и с поднятым хвостом. </vt:lpstr>
      <vt:lpstr> </vt:lpstr>
      <vt:lpstr>Переложите одну спичку так, чтобы равенство стало верным. </vt:lpstr>
      <vt:lpstr>Слайд 9</vt:lpstr>
      <vt:lpstr>   Переместите 2 спички так, чтобы получилось 7 квадратов.  </vt:lpstr>
      <vt:lpstr>Слайд 11</vt:lpstr>
      <vt:lpstr>Переместите  одну спичку так, чтобы получилось верное равенство.</vt:lpstr>
      <vt:lpstr> </vt:lpstr>
      <vt:lpstr>Переместите  одну спичку так, чтобы получилось верное равенство.</vt:lpstr>
      <vt:lpstr>Слайд 15</vt:lpstr>
      <vt:lpstr>Переместите  одну спичку так, чтобы получилось верное равенство.</vt:lpstr>
      <vt:lpstr>Слайд 17</vt:lpstr>
      <vt:lpstr>Выложите из спичек число 5008. Переместите две спички так, чтобы получилось наибольшее из возможных чисел. </vt:lpstr>
      <vt:lpstr>Слайд 19</vt:lpstr>
      <vt:lpstr>  В МАТЕМАТИКЕ ЕСТЬ СВОЯ КРАСОТА, КАК В ЖИВОПИСИ И В ПОЭЗИИ.</vt:lpstr>
      <vt:lpstr>Соберите фигуру как на рисунке. Затем переместите 6 спичек так, чтобы образовалась фигура, составленная из 6 одинаковых четырехугольников. </vt:lpstr>
      <vt:lpstr>Слайд 22</vt:lpstr>
      <vt:lpstr>Слайд 23</vt:lpstr>
      <vt:lpstr>Благодарю…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Паша</dc:creator>
  <cp:lastModifiedBy>Паша</cp:lastModifiedBy>
  <cp:revision>16</cp:revision>
  <dcterms:created xsi:type="dcterms:W3CDTF">2021-01-16T16:31:05Z</dcterms:created>
  <dcterms:modified xsi:type="dcterms:W3CDTF">2021-01-19T15:36:42Z</dcterms:modified>
</cp:coreProperties>
</file>